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1" r:id="rId3"/>
    <p:sldId id="266" r:id="rId4"/>
    <p:sldId id="267" r:id="rId5"/>
    <p:sldId id="268" r:id="rId6"/>
    <p:sldId id="269" r:id="rId7"/>
    <p:sldId id="270" r:id="rId8"/>
    <p:sldId id="273" r:id="rId9"/>
    <p:sldId id="274" r:id="rId10"/>
    <p:sldId id="272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2015/07/29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2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2015/07/29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5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2015/07/29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9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2015/07/29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2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2015/07/29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2015/07/29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2015/07/29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1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2015/07/29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5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2015/07/29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0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2015/07/29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C568-97ED-4467-B612-E3902E9F1B9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2015/07/29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46C7F-FE02-4D8C-B1C9-2632E587F95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8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C568-97ED-4467-B612-E3902E9F1B9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2015/07/29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46C7F-FE02-4D8C-B1C9-2632E587F95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7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265" y="1447800"/>
            <a:ext cx="838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MOAB KHOTSONG MINE</a:t>
            </a:r>
          </a:p>
          <a:p>
            <a:pPr algn="ctr"/>
            <a:r>
              <a:rPr lang="en-US" sz="3200" dirty="0" smtClean="0"/>
              <a:t>FIRST ADOPTION MINE</a:t>
            </a:r>
          </a:p>
          <a:p>
            <a:pPr algn="ctr"/>
            <a:endParaRPr lang="en-US" sz="3600" dirty="0" smtClean="0"/>
          </a:p>
          <a:p>
            <a:pPr lvl="0" algn="ctr"/>
            <a:r>
              <a:rPr lang="en-GB" sz="2800" dirty="0"/>
              <a:t>Continuous Real-time Monitoring of </a:t>
            </a:r>
            <a:endParaRPr lang="en-GB" sz="2800" dirty="0" smtClean="0"/>
          </a:p>
          <a:p>
            <a:pPr lvl="0" algn="ctr"/>
            <a:r>
              <a:rPr lang="en-GB" sz="2800" dirty="0" smtClean="0"/>
              <a:t>Airborne </a:t>
            </a:r>
            <a:r>
              <a:rPr lang="en-GB" sz="2800" dirty="0"/>
              <a:t>Pollutant Engineering Controls</a:t>
            </a:r>
            <a:endParaRPr lang="en-US" sz="28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04223" y="152400"/>
            <a:ext cx="1295977" cy="1219200"/>
            <a:chOff x="0" y="0"/>
            <a:chExt cx="2631" cy="2628"/>
          </a:xfrm>
        </p:grpSpPr>
        <p:sp>
          <p:nvSpPr>
            <p:cNvPr id="45" name="AutoShape 2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631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78" y="52"/>
              <a:ext cx="138" cy="283"/>
            </a:xfrm>
            <a:custGeom>
              <a:avLst/>
              <a:gdLst>
                <a:gd name="T0" fmla="*/ 0 w 955"/>
                <a:gd name="T1" fmla="*/ 0 h 1958"/>
                <a:gd name="T2" fmla="*/ 0 w 955"/>
                <a:gd name="T3" fmla="*/ 0 h 1958"/>
                <a:gd name="T4" fmla="*/ 0 w 955"/>
                <a:gd name="T5" fmla="*/ 0 h 1958"/>
                <a:gd name="T6" fmla="*/ 0 w 955"/>
                <a:gd name="T7" fmla="*/ 0 h 1958"/>
                <a:gd name="T8" fmla="*/ 0 w 955"/>
                <a:gd name="T9" fmla="*/ 0 h 1958"/>
                <a:gd name="T10" fmla="*/ 0 w 955"/>
                <a:gd name="T11" fmla="*/ 0 h 1958"/>
                <a:gd name="T12" fmla="*/ 0 w 955"/>
                <a:gd name="T13" fmla="*/ 0 h 1958"/>
                <a:gd name="T14" fmla="*/ 0 w 955"/>
                <a:gd name="T15" fmla="*/ 0 h 1958"/>
                <a:gd name="T16" fmla="*/ 0 w 955"/>
                <a:gd name="T17" fmla="*/ 0 h 1958"/>
                <a:gd name="T18" fmla="*/ 0 w 955"/>
                <a:gd name="T19" fmla="*/ 0 h 19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5"/>
                <a:gd name="T31" fmla="*/ 0 h 1958"/>
                <a:gd name="T32" fmla="*/ 955 w 955"/>
                <a:gd name="T33" fmla="*/ 1958 h 19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5" h="1958">
                  <a:moveTo>
                    <a:pt x="0" y="1958"/>
                  </a:moveTo>
                  <a:lnTo>
                    <a:pt x="215" y="0"/>
                  </a:lnTo>
                  <a:lnTo>
                    <a:pt x="499" y="575"/>
                  </a:lnTo>
                  <a:lnTo>
                    <a:pt x="461" y="1135"/>
                  </a:lnTo>
                  <a:lnTo>
                    <a:pt x="804" y="1066"/>
                  </a:lnTo>
                  <a:lnTo>
                    <a:pt x="955" y="1351"/>
                  </a:lnTo>
                  <a:lnTo>
                    <a:pt x="414" y="1434"/>
                  </a:lnTo>
                  <a:lnTo>
                    <a:pt x="385" y="1917"/>
                  </a:lnTo>
                  <a:lnTo>
                    <a:pt x="0" y="1958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109" y="44"/>
              <a:ext cx="203" cy="262"/>
            </a:xfrm>
            <a:custGeom>
              <a:avLst/>
              <a:gdLst>
                <a:gd name="T0" fmla="*/ 0 w 1405"/>
                <a:gd name="T1" fmla="*/ 0 h 1818"/>
                <a:gd name="T2" fmla="*/ 0 w 1405"/>
                <a:gd name="T3" fmla="*/ 0 h 1818"/>
                <a:gd name="T4" fmla="*/ 0 w 1405"/>
                <a:gd name="T5" fmla="*/ 0 h 1818"/>
                <a:gd name="T6" fmla="*/ 0 w 1405"/>
                <a:gd name="T7" fmla="*/ 0 h 1818"/>
                <a:gd name="T8" fmla="*/ 0 w 1405"/>
                <a:gd name="T9" fmla="*/ 0 h 1818"/>
                <a:gd name="T10" fmla="*/ 0 w 1405"/>
                <a:gd name="T11" fmla="*/ 0 h 1818"/>
                <a:gd name="T12" fmla="*/ 0 w 1405"/>
                <a:gd name="T13" fmla="*/ 0 h 1818"/>
                <a:gd name="T14" fmla="*/ 0 w 1405"/>
                <a:gd name="T15" fmla="*/ 0 h 18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5"/>
                <a:gd name="T25" fmla="*/ 0 h 1818"/>
                <a:gd name="T26" fmla="*/ 1405 w 1405"/>
                <a:gd name="T27" fmla="*/ 1818 h 18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5" h="1818">
                  <a:moveTo>
                    <a:pt x="0" y="58"/>
                  </a:moveTo>
                  <a:lnTo>
                    <a:pt x="456" y="0"/>
                  </a:lnTo>
                  <a:lnTo>
                    <a:pt x="1405" y="1707"/>
                  </a:lnTo>
                  <a:lnTo>
                    <a:pt x="939" y="1818"/>
                  </a:lnTo>
                  <a:lnTo>
                    <a:pt x="740" y="1409"/>
                  </a:lnTo>
                  <a:lnTo>
                    <a:pt x="589" y="1124"/>
                  </a:lnTo>
                  <a:lnTo>
                    <a:pt x="284" y="63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49" y="245"/>
              <a:ext cx="398" cy="396"/>
            </a:xfrm>
            <a:custGeom>
              <a:avLst/>
              <a:gdLst>
                <a:gd name="T0" fmla="*/ 0 w 2755"/>
                <a:gd name="T1" fmla="*/ 0 h 2738"/>
                <a:gd name="T2" fmla="*/ 0 w 2755"/>
                <a:gd name="T3" fmla="*/ 0 h 2738"/>
                <a:gd name="T4" fmla="*/ 0 w 2755"/>
                <a:gd name="T5" fmla="*/ 0 h 2738"/>
                <a:gd name="T6" fmla="*/ 0 w 2755"/>
                <a:gd name="T7" fmla="*/ 0 h 2738"/>
                <a:gd name="T8" fmla="*/ 0 w 2755"/>
                <a:gd name="T9" fmla="*/ 0 h 2738"/>
                <a:gd name="T10" fmla="*/ 0 w 2755"/>
                <a:gd name="T11" fmla="*/ 0 h 2738"/>
                <a:gd name="T12" fmla="*/ 0 w 2755"/>
                <a:gd name="T13" fmla="*/ 0 h 2738"/>
                <a:gd name="T14" fmla="*/ 0 w 2755"/>
                <a:gd name="T15" fmla="*/ 0 h 2738"/>
                <a:gd name="T16" fmla="*/ 0 w 2755"/>
                <a:gd name="T17" fmla="*/ 0 h 2738"/>
                <a:gd name="T18" fmla="*/ 0 w 2755"/>
                <a:gd name="T19" fmla="*/ 0 h 2738"/>
                <a:gd name="T20" fmla="*/ 0 w 2755"/>
                <a:gd name="T21" fmla="*/ 0 h 2738"/>
                <a:gd name="T22" fmla="*/ 0 w 2755"/>
                <a:gd name="T23" fmla="*/ 0 h 2738"/>
                <a:gd name="T24" fmla="*/ 0 w 2755"/>
                <a:gd name="T25" fmla="*/ 0 h 2738"/>
                <a:gd name="T26" fmla="*/ 0 w 2755"/>
                <a:gd name="T27" fmla="*/ 0 h 2738"/>
                <a:gd name="T28" fmla="*/ 0 w 2755"/>
                <a:gd name="T29" fmla="*/ 0 h 27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55"/>
                <a:gd name="T46" fmla="*/ 0 h 2738"/>
                <a:gd name="T47" fmla="*/ 2755 w 2755"/>
                <a:gd name="T48" fmla="*/ 2738 h 27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55" h="2738">
                  <a:moveTo>
                    <a:pt x="1209" y="2738"/>
                  </a:moveTo>
                  <a:lnTo>
                    <a:pt x="0" y="1351"/>
                  </a:lnTo>
                  <a:lnTo>
                    <a:pt x="256" y="1099"/>
                  </a:lnTo>
                  <a:lnTo>
                    <a:pt x="1612" y="1652"/>
                  </a:lnTo>
                  <a:lnTo>
                    <a:pt x="1273" y="202"/>
                  </a:lnTo>
                  <a:lnTo>
                    <a:pt x="1516" y="0"/>
                  </a:lnTo>
                  <a:lnTo>
                    <a:pt x="2755" y="1412"/>
                  </a:lnTo>
                  <a:lnTo>
                    <a:pt x="2428" y="1695"/>
                  </a:lnTo>
                  <a:lnTo>
                    <a:pt x="1775" y="948"/>
                  </a:lnTo>
                  <a:lnTo>
                    <a:pt x="2042" y="2044"/>
                  </a:lnTo>
                  <a:lnTo>
                    <a:pt x="1863" y="2204"/>
                  </a:lnTo>
                  <a:lnTo>
                    <a:pt x="834" y="1771"/>
                  </a:lnTo>
                  <a:lnTo>
                    <a:pt x="1484" y="2517"/>
                  </a:lnTo>
                  <a:lnTo>
                    <a:pt x="1209" y="2738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237" y="686"/>
              <a:ext cx="293" cy="220"/>
            </a:xfrm>
            <a:custGeom>
              <a:avLst/>
              <a:gdLst>
                <a:gd name="T0" fmla="*/ 0 w 2027"/>
                <a:gd name="T1" fmla="*/ 0 h 1518"/>
                <a:gd name="T2" fmla="*/ 0 w 2027"/>
                <a:gd name="T3" fmla="*/ 0 h 1518"/>
                <a:gd name="T4" fmla="*/ 0 w 2027"/>
                <a:gd name="T5" fmla="*/ 0 h 1518"/>
                <a:gd name="T6" fmla="*/ 0 w 2027"/>
                <a:gd name="T7" fmla="*/ 0 h 1518"/>
                <a:gd name="T8" fmla="*/ 0 w 2027"/>
                <a:gd name="T9" fmla="*/ 0 h 1518"/>
                <a:gd name="T10" fmla="*/ 0 w 2027"/>
                <a:gd name="T11" fmla="*/ 0 h 1518"/>
                <a:gd name="T12" fmla="*/ 0 w 2027"/>
                <a:gd name="T13" fmla="*/ 0 h 1518"/>
                <a:gd name="T14" fmla="*/ 0 w 2027"/>
                <a:gd name="T15" fmla="*/ 0 h 1518"/>
                <a:gd name="T16" fmla="*/ 0 w 2027"/>
                <a:gd name="T17" fmla="*/ 0 h 1518"/>
                <a:gd name="T18" fmla="*/ 0 w 2027"/>
                <a:gd name="T19" fmla="*/ 0 h 15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7"/>
                <a:gd name="T31" fmla="*/ 0 h 1518"/>
                <a:gd name="T32" fmla="*/ 2027 w 2027"/>
                <a:gd name="T33" fmla="*/ 1518 h 15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7" h="1518">
                  <a:moveTo>
                    <a:pt x="0" y="1122"/>
                  </a:moveTo>
                  <a:lnTo>
                    <a:pt x="1431" y="526"/>
                  </a:lnTo>
                  <a:lnTo>
                    <a:pt x="1242" y="124"/>
                  </a:lnTo>
                  <a:lnTo>
                    <a:pt x="1517" y="0"/>
                  </a:lnTo>
                  <a:lnTo>
                    <a:pt x="2027" y="1122"/>
                  </a:lnTo>
                  <a:lnTo>
                    <a:pt x="1715" y="1263"/>
                  </a:lnTo>
                  <a:lnTo>
                    <a:pt x="1573" y="918"/>
                  </a:lnTo>
                  <a:lnTo>
                    <a:pt x="165" y="1518"/>
                  </a:lnTo>
                  <a:lnTo>
                    <a:pt x="0" y="1122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883" y="233"/>
              <a:ext cx="325" cy="335"/>
            </a:xfrm>
            <a:custGeom>
              <a:avLst/>
              <a:gdLst>
                <a:gd name="T0" fmla="*/ 0 w 2244"/>
                <a:gd name="T1" fmla="*/ 0 h 2322"/>
                <a:gd name="T2" fmla="*/ 0 w 2244"/>
                <a:gd name="T3" fmla="*/ 0 h 2322"/>
                <a:gd name="T4" fmla="*/ 0 w 2244"/>
                <a:gd name="T5" fmla="*/ 0 h 2322"/>
                <a:gd name="T6" fmla="*/ 0 w 2244"/>
                <a:gd name="T7" fmla="*/ 0 h 2322"/>
                <a:gd name="T8" fmla="*/ 0 w 2244"/>
                <a:gd name="T9" fmla="*/ 0 h 2322"/>
                <a:gd name="T10" fmla="*/ 0 w 2244"/>
                <a:gd name="T11" fmla="*/ 0 h 2322"/>
                <a:gd name="T12" fmla="*/ 0 w 2244"/>
                <a:gd name="T13" fmla="*/ 0 h 2322"/>
                <a:gd name="T14" fmla="*/ 0 w 2244"/>
                <a:gd name="T15" fmla="*/ 0 h 2322"/>
                <a:gd name="T16" fmla="*/ 0 w 2244"/>
                <a:gd name="T17" fmla="*/ 0 h 2322"/>
                <a:gd name="T18" fmla="*/ 0 w 2244"/>
                <a:gd name="T19" fmla="*/ 0 h 2322"/>
                <a:gd name="T20" fmla="*/ 0 w 2244"/>
                <a:gd name="T21" fmla="*/ 0 h 2322"/>
                <a:gd name="T22" fmla="*/ 0 w 2244"/>
                <a:gd name="T23" fmla="*/ 0 h 2322"/>
                <a:gd name="T24" fmla="*/ 0 w 2244"/>
                <a:gd name="T25" fmla="*/ 0 h 2322"/>
                <a:gd name="T26" fmla="*/ 0 w 2244"/>
                <a:gd name="T27" fmla="*/ 0 h 23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44"/>
                <a:gd name="T43" fmla="*/ 0 h 2322"/>
                <a:gd name="T44" fmla="*/ 2244 w 2244"/>
                <a:gd name="T45" fmla="*/ 2322 h 23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44" h="2322">
                  <a:moveTo>
                    <a:pt x="1162" y="0"/>
                  </a:moveTo>
                  <a:lnTo>
                    <a:pt x="0" y="1483"/>
                  </a:lnTo>
                  <a:lnTo>
                    <a:pt x="377" y="1763"/>
                  </a:lnTo>
                  <a:lnTo>
                    <a:pt x="863" y="1148"/>
                  </a:lnTo>
                  <a:lnTo>
                    <a:pt x="1192" y="1392"/>
                  </a:lnTo>
                  <a:lnTo>
                    <a:pt x="699" y="2025"/>
                  </a:lnTo>
                  <a:lnTo>
                    <a:pt x="1065" y="2322"/>
                  </a:lnTo>
                  <a:lnTo>
                    <a:pt x="2244" y="808"/>
                  </a:lnTo>
                  <a:lnTo>
                    <a:pt x="1862" y="516"/>
                  </a:lnTo>
                  <a:lnTo>
                    <a:pt x="1410" y="1118"/>
                  </a:lnTo>
                  <a:lnTo>
                    <a:pt x="1088" y="857"/>
                  </a:lnTo>
                  <a:lnTo>
                    <a:pt x="1551" y="273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255" y="1452"/>
              <a:ext cx="316" cy="277"/>
            </a:xfrm>
            <a:custGeom>
              <a:avLst/>
              <a:gdLst>
                <a:gd name="T0" fmla="*/ 0 w 2187"/>
                <a:gd name="T1" fmla="*/ 0 h 1915"/>
                <a:gd name="T2" fmla="*/ 0 w 2187"/>
                <a:gd name="T3" fmla="*/ 0 h 1915"/>
                <a:gd name="T4" fmla="*/ 0 w 2187"/>
                <a:gd name="T5" fmla="*/ 0 h 1915"/>
                <a:gd name="T6" fmla="*/ 0 w 2187"/>
                <a:gd name="T7" fmla="*/ 0 h 1915"/>
                <a:gd name="T8" fmla="*/ 0 w 2187"/>
                <a:gd name="T9" fmla="*/ 0 h 1915"/>
                <a:gd name="T10" fmla="*/ 0 w 2187"/>
                <a:gd name="T11" fmla="*/ 0 h 1915"/>
                <a:gd name="T12" fmla="*/ 0 w 2187"/>
                <a:gd name="T13" fmla="*/ 0 h 1915"/>
                <a:gd name="T14" fmla="*/ 0 w 2187"/>
                <a:gd name="T15" fmla="*/ 0 h 1915"/>
                <a:gd name="T16" fmla="*/ 0 w 2187"/>
                <a:gd name="T17" fmla="*/ 0 h 1915"/>
                <a:gd name="T18" fmla="*/ 0 w 2187"/>
                <a:gd name="T19" fmla="*/ 0 h 1915"/>
                <a:gd name="T20" fmla="*/ 0 w 2187"/>
                <a:gd name="T21" fmla="*/ 0 h 1915"/>
                <a:gd name="T22" fmla="*/ 0 w 2187"/>
                <a:gd name="T23" fmla="*/ 0 h 19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87"/>
                <a:gd name="T37" fmla="*/ 0 h 1915"/>
                <a:gd name="T38" fmla="*/ 2187 w 2187"/>
                <a:gd name="T39" fmla="*/ 1915 h 19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87" h="1915">
                  <a:moveTo>
                    <a:pt x="408" y="0"/>
                  </a:moveTo>
                  <a:lnTo>
                    <a:pt x="2187" y="548"/>
                  </a:lnTo>
                  <a:lnTo>
                    <a:pt x="2101" y="830"/>
                  </a:lnTo>
                  <a:lnTo>
                    <a:pt x="868" y="1290"/>
                  </a:lnTo>
                  <a:lnTo>
                    <a:pt x="1856" y="1579"/>
                  </a:lnTo>
                  <a:lnTo>
                    <a:pt x="1795" y="1915"/>
                  </a:lnTo>
                  <a:lnTo>
                    <a:pt x="0" y="1353"/>
                  </a:lnTo>
                  <a:lnTo>
                    <a:pt x="23" y="1194"/>
                  </a:lnTo>
                  <a:lnTo>
                    <a:pt x="1376" y="662"/>
                  </a:lnTo>
                  <a:lnTo>
                    <a:pt x="301" y="298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418" y="33"/>
              <a:ext cx="124" cy="267"/>
            </a:xfrm>
            <a:custGeom>
              <a:avLst/>
              <a:gdLst>
                <a:gd name="T0" fmla="*/ 0 w 861"/>
                <a:gd name="T1" fmla="*/ 0 h 1845"/>
                <a:gd name="T2" fmla="*/ 0 w 861"/>
                <a:gd name="T3" fmla="*/ 0 h 1845"/>
                <a:gd name="T4" fmla="*/ 0 w 861"/>
                <a:gd name="T5" fmla="*/ 0 h 1845"/>
                <a:gd name="T6" fmla="*/ 0 w 861"/>
                <a:gd name="T7" fmla="*/ 0 h 1845"/>
                <a:gd name="T8" fmla="*/ 0 w 861"/>
                <a:gd name="T9" fmla="*/ 0 h 1845"/>
                <a:gd name="T10" fmla="*/ 0 w 861"/>
                <a:gd name="T11" fmla="*/ 0 h 1845"/>
                <a:gd name="T12" fmla="*/ 0 w 861"/>
                <a:gd name="T13" fmla="*/ 0 h 1845"/>
                <a:gd name="T14" fmla="*/ 0 w 861"/>
                <a:gd name="T15" fmla="*/ 0 h 1845"/>
                <a:gd name="T16" fmla="*/ 0 w 861"/>
                <a:gd name="T17" fmla="*/ 0 h 1845"/>
                <a:gd name="T18" fmla="*/ 0 w 861"/>
                <a:gd name="T19" fmla="*/ 0 h 1845"/>
                <a:gd name="T20" fmla="*/ 0 w 861"/>
                <a:gd name="T21" fmla="*/ 0 h 1845"/>
                <a:gd name="T22" fmla="*/ 0 w 861"/>
                <a:gd name="T23" fmla="*/ 0 h 1845"/>
                <a:gd name="T24" fmla="*/ 0 w 861"/>
                <a:gd name="T25" fmla="*/ 0 h 1845"/>
                <a:gd name="T26" fmla="*/ 0 w 861"/>
                <a:gd name="T27" fmla="*/ 0 h 1845"/>
                <a:gd name="T28" fmla="*/ 0 w 861"/>
                <a:gd name="T29" fmla="*/ 0 h 1845"/>
                <a:gd name="T30" fmla="*/ 0 w 861"/>
                <a:gd name="T31" fmla="*/ 0 h 1845"/>
                <a:gd name="T32" fmla="*/ 0 w 861"/>
                <a:gd name="T33" fmla="*/ 0 h 1845"/>
                <a:gd name="T34" fmla="*/ 0 w 861"/>
                <a:gd name="T35" fmla="*/ 0 h 1845"/>
                <a:gd name="T36" fmla="*/ 0 w 861"/>
                <a:gd name="T37" fmla="*/ 0 h 1845"/>
                <a:gd name="T38" fmla="*/ 0 w 861"/>
                <a:gd name="T39" fmla="*/ 0 h 1845"/>
                <a:gd name="T40" fmla="*/ 0 w 861"/>
                <a:gd name="T41" fmla="*/ 0 h 1845"/>
                <a:gd name="T42" fmla="*/ 0 w 861"/>
                <a:gd name="T43" fmla="*/ 0 h 1845"/>
                <a:gd name="T44" fmla="*/ 0 w 861"/>
                <a:gd name="T45" fmla="*/ 0 h 1845"/>
                <a:gd name="T46" fmla="*/ 0 w 861"/>
                <a:gd name="T47" fmla="*/ 0 h 1845"/>
                <a:gd name="T48" fmla="*/ 0 w 861"/>
                <a:gd name="T49" fmla="*/ 0 h 1845"/>
                <a:gd name="T50" fmla="*/ 0 w 861"/>
                <a:gd name="T51" fmla="*/ 0 h 1845"/>
                <a:gd name="T52" fmla="*/ 0 w 861"/>
                <a:gd name="T53" fmla="*/ 0 h 1845"/>
                <a:gd name="T54" fmla="*/ 0 w 861"/>
                <a:gd name="T55" fmla="*/ 0 h 1845"/>
                <a:gd name="T56" fmla="*/ 0 w 861"/>
                <a:gd name="T57" fmla="*/ 0 h 1845"/>
                <a:gd name="T58" fmla="*/ 0 w 861"/>
                <a:gd name="T59" fmla="*/ 0 h 1845"/>
                <a:gd name="T60" fmla="*/ 0 w 861"/>
                <a:gd name="T61" fmla="*/ 0 h 1845"/>
                <a:gd name="T62" fmla="*/ 0 w 861"/>
                <a:gd name="T63" fmla="*/ 0 h 1845"/>
                <a:gd name="T64" fmla="*/ 0 w 861"/>
                <a:gd name="T65" fmla="*/ 0 h 1845"/>
                <a:gd name="T66" fmla="*/ 0 w 861"/>
                <a:gd name="T67" fmla="*/ 0 h 1845"/>
                <a:gd name="T68" fmla="*/ 0 w 861"/>
                <a:gd name="T69" fmla="*/ 0 h 1845"/>
                <a:gd name="T70" fmla="*/ 0 w 861"/>
                <a:gd name="T71" fmla="*/ 0 h 1845"/>
                <a:gd name="T72" fmla="*/ 0 w 861"/>
                <a:gd name="T73" fmla="*/ 0 h 1845"/>
                <a:gd name="T74" fmla="*/ 0 w 861"/>
                <a:gd name="T75" fmla="*/ 0 h 1845"/>
                <a:gd name="T76" fmla="*/ 0 w 861"/>
                <a:gd name="T77" fmla="*/ 0 h 1845"/>
                <a:gd name="T78" fmla="*/ 0 w 861"/>
                <a:gd name="T79" fmla="*/ 0 h 1845"/>
                <a:gd name="T80" fmla="*/ 0 w 861"/>
                <a:gd name="T81" fmla="*/ 0 h 1845"/>
                <a:gd name="T82" fmla="*/ 0 w 861"/>
                <a:gd name="T83" fmla="*/ 0 h 1845"/>
                <a:gd name="T84" fmla="*/ 0 w 861"/>
                <a:gd name="T85" fmla="*/ 0 h 1845"/>
                <a:gd name="T86" fmla="*/ 0 w 861"/>
                <a:gd name="T87" fmla="*/ 0 h 1845"/>
                <a:gd name="T88" fmla="*/ 0 w 861"/>
                <a:gd name="T89" fmla="*/ 0 h 1845"/>
                <a:gd name="T90" fmla="*/ 0 w 861"/>
                <a:gd name="T91" fmla="*/ 0 h 1845"/>
                <a:gd name="T92" fmla="*/ 0 w 861"/>
                <a:gd name="T93" fmla="*/ 0 h 1845"/>
                <a:gd name="T94" fmla="*/ 0 w 861"/>
                <a:gd name="T95" fmla="*/ 0 h 1845"/>
                <a:gd name="T96" fmla="*/ 0 w 861"/>
                <a:gd name="T97" fmla="*/ 0 h 1845"/>
                <a:gd name="T98" fmla="*/ 0 w 861"/>
                <a:gd name="T99" fmla="*/ 0 h 1845"/>
                <a:gd name="T100" fmla="*/ 0 w 861"/>
                <a:gd name="T101" fmla="*/ 0 h 1845"/>
                <a:gd name="T102" fmla="*/ 0 w 861"/>
                <a:gd name="T103" fmla="*/ 0 h 18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61"/>
                <a:gd name="T157" fmla="*/ 0 h 1845"/>
                <a:gd name="T158" fmla="*/ 861 w 861"/>
                <a:gd name="T159" fmla="*/ 1845 h 18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61" h="1845">
                  <a:moveTo>
                    <a:pt x="198" y="627"/>
                  </a:moveTo>
                  <a:lnTo>
                    <a:pt x="0" y="627"/>
                  </a:lnTo>
                  <a:lnTo>
                    <a:pt x="0" y="944"/>
                  </a:lnTo>
                  <a:lnTo>
                    <a:pt x="210" y="944"/>
                  </a:lnTo>
                  <a:lnTo>
                    <a:pt x="281" y="966"/>
                  </a:lnTo>
                  <a:lnTo>
                    <a:pt x="334" y="1021"/>
                  </a:lnTo>
                  <a:lnTo>
                    <a:pt x="373" y="1100"/>
                  </a:lnTo>
                  <a:lnTo>
                    <a:pt x="394" y="1194"/>
                  </a:lnTo>
                  <a:lnTo>
                    <a:pt x="395" y="1294"/>
                  </a:lnTo>
                  <a:lnTo>
                    <a:pt x="380" y="1389"/>
                  </a:lnTo>
                  <a:lnTo>
                    <a:pt x="344" y="1469"/>
                  </a:lnTo>
                  <a:lnTo>
                    <a:pt x="288" y="1524"/>
                  </a:lnTo>
                  <a:lnTo>
                    <a:pt x="210" y="1544"/>
                  </a:lnTo>
                  <a:lnTo>
                    <a:pt x="0" y="1544"/>
                  </a:lnTo>
                  <a:lnTo>
                    <a:pt x="398" y="1845"/>
                  </a:lnTo>
                  <a:lnTo>
                    <a:pt x="560" y="1796"/>
                  </a:lnTo>
                  <a:lnTo>
                    <a:pt x="689" y="1693"/>
                  </a:lnTo>
                  <a:lnTo>
                    <a:pt x="782" y="1556"/>
                  </a:lnTo>
                  <a:lnTo>
                    <a:pt x="840" y="1396"/>
                  </a:lnTo>
                  <a:lnTo>
                    <a:pt x="861" y="1227"/>
                  </a:lnTo>
                  <a:lnTo>
                    <a:pt x="843" y="1064"/>
                  </a:lnTo>
                  <a:lnTo>
                    <a:pt x="788" y="920"/>
                  </a:lnTo>
                  <a:lnTo>
                    <a:pt x="693" y="809"/>
                  </a:lnTo>
                  <a:lnTo>
                    <a:pt x="560" y="748"/>
                  </a:lnTo>
                  <a:lnTo>
                    <a:pt x="662" y="664"/>
                  </a:lnTo>
                  <a:lnTo>
                    <a:pt x="728" y="566"/>
                  </a:lnTo>
                  <a:lnTo>
                    <a:pt x="762" y="458"/>
                  </a:lnTo>
                  <a:lnTo>
                    <a:pt x="764" y="347"/>
                  </a:lnTo>
                  <a:lnTo>
                    <a:pt x="742" y="240"/>
                  </a:lnTo>
                  <a:lnTo>
                    <a:pt x="696" y="145"/>
                  </a:lnTo>
                  <a:lnTo>
                    <a:pt x="627" y="69"/>
                  </a:lnTo>
                  <a:lnTo>
                    <a:pt x="540" y="18"/>
                  </a:lnTo>
                  <a:lnTo>
                    <a:pt x="438" y="0"/>
                  </a:lnTo>
                  <a:lnTo>
                    <a:pt x="0" y="273"/>
                  </a:lnTo>
                  <a:lnTo>
                    <a:pt x="124" y="273"/>
                  </a:lnTo>
                  <a:lnTo>
                    <a:pt x="186" y="284"/>
                  </a:lnTo>
                  <a:lnTo>
                    <a:pt x="234" y="318"/>
                  </a:lnTo>
                  <a:lnTo>
                    <a:pt x="269" y="364"/>
                  </a:lnTo>
                  <a:lnTo>
                    <a:pt x="290" y="420"/>
                  </a:lnTo>
                  <a:lnTo>
                    <a:pt x="298" y="478"/>
                  </a:lnTo>
                  <a:lnTo>
                    <a:pt x="291" y="534"/>
                  </a:lnTo>
                  <a:lnTo>
                    <a:pt x="273" y="582"/>
                  </a:lnTo>
                  <a:lnTo>
                    <a:pt x="241" y="614"/>
                  </a:lnTo>
                  <a:lnTo>
                    <a:pt x="198" y="627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349" y="33"/>
              <a:ext cx="133" cy="267"/>
            </a:xfrm>
            <a:custGeom>
              <a:avLst/>
              <a:gdLst>
                <a:gd name="T0" fmla="*/ 0 w 911"/>
                <a:gd name="T1" fmla="*/ 0 h 1845"/>
                <a:gd name="T2" fmla="*/ 0 w 911"/>
                <a:gd name="T3" fmla="*/ 0 h 1845"/>
                <a:gd name="T4" fmla="*/ 0 w 911"/>
                <a:gd name="T5" fmla="*/ 0 h 1845"/>
                <a:gd name="T6" fmla="*/ 0 w 911"/>
                <a:gd name="T7" fmla="*/ 0 h 1845"/>
                <a:gd name="T8" fmla="*/ 0 w 911"/>
                <a:gd name="T9" fmla="*/ 0 h 1845"/>
                <a:gd name="T10" fmla="*/ 0 w 911"/>
                <a:gd name="T11" fmla="*/ 0 h 1845"/>
                <a:gd name="T12" fmla="*/ 0 w 911"/>
                <a:gd name="T13" fmla="*/ 0 h 1845"/>
                <a:gd name="T14" fmla="*/ 0 w 911"/>
                <a:gd name="T15" fmla="*/ 0 h 1845"/>
                <a:gd name="T16" fmla="*/ 0 w 911"/>
                <a:gd name="T17" fmla="*/ 0 h 1845"/>
                <a:gd name="T18" fmla="*/ 0 w 911"/>
                <a:gd name="T19" fmla="*/ 0 h 1845"/>
                <a:gd name="T20" fmla="*/ 0 w 911"/>
                <a:gd name="T21" fmla="*/ 0 h 1845"/>
                <a:gd name="T22" fmla="*/ 0 w 911"/>
                <a:gd name="T23" fmla="*/ 0 h 1845"/>
                <a:gd name="T24" fmla="*/ 0 w 911"/>
                <a:gd name="T25" fmla="*/ 0 h 1845"/>
                <a:gd name="T26" fmla="*/ 0 w 911"/>
                <a:gd name="T27" fmla="*/ 0 h 1845"/>
                <a:gd name="T28" fmla="*/ 0 w 911"/>
                <a:gd name="T29" fmla="*/ 0 h 1845"/>
                <a:gd name="T30" fmla="*/ 0 w 911"/>
                <a:gd name="T31" fmla="*/ 0 h 18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11"/>
                <a:gd name="T49" fmla="*/ 0 h 1845"/>
                <a:gd name="T50" fmla="*/ 911 w 911"/>
                <a:gd name="T51" fmla="*/ 1845 h 18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11" h="1845">
                  <a:moveTo>
                    <a:pt x="911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1839"/>
                  </a:lnTo>
                  <a:lnTo>
                    <a:pt x="871" y="1845"/>
                  </a:lnTo>
                  <a:lnTo>
                    <a:pt x="473" y="1544"/>
                  </a:lnTo>
                  <a:lnTo>
                    <a:pt x="473" y="273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834" y="118"/>
              <a:ext cx="198" cy="279"/>
            </a:xfrm>
            <a:custGeom>
              <a:avLst/>
              <a:gdLst>
                <a:gd name="T0" fmla="*/ 0 w 1367"/>
                <a:gd name="T1" fmla="*/ 0 h 1937"/>
                <a:gd name="T2" fmla="*/ 0 w 1367"/>
                <a:gd name="T3" fmla="*/ 0 h 1937"/>
                <a:gd name="T4" fmla="*/ 0 w 1367"/>
                <a:gd name="T5" fmla="*/ 0 h 1937"/>
                <a:gd name="T6" fmla="*/ 0 w 1367"/>
                <a:gd name="T7" fmla="*/ 0 h 1937"/>
                <a:gd name="T8" fmla="*/ 0 w 1367"/>
                <a:gd name="T9" fmla="*/ 0 h 1937"/>
                <a:gd name="T10" fmla="*/ 0 w 1367"/>
                <a:gd name="T11" fmla="*/ 0 h 1937"/>
                <a:gd name="T12" fmla="*/ 0 w 1367"/>
                <a:gd name="T13" fmla="*/ 0 h 1937"/>
                <a:gd name="T14" fmla="*/ 0 w 1367"/>
                <a:gd name="T15" fmla="*/ 0 h 1937"/>
                <a:gd name="T16" fmla="*/ 0 w 1367"/>
                <a:gd name="T17" fmla="*/ 0 h 1937"/>
                <a:gd name="T18" fmla="*/ 0 w 1367"/>
                <a:gd name="T19" fmla="*/ 0 h 1937"/>
                <a:gd name="T20" fmla="*/ 0 w 1367"/>
                <a:gd name="T21" fmla="*/ 0 h 1937"/>
                <a:gd name="T22" fmla="*/ 0 w 1367"/>
                <a:gd name="T23" fmla="*/ 0 h 1937"/>
                <a:gd name="T24" fmla="*/ 0 w 1367"/>
                <a:gd name="T25" fmla="*/ 0 h 1937"/>
                <a:gd name="T26" fmla="*/ 0 w 1367"/>
                <a:gd name="T27" fmla="*/ 0 h 1937"/>
                <a:gd name="T28" fmla="*/ 0 w 1367"/>
                <a:gd name="T29" fmla="*/ 0 h 1937"/>
                <a:gd name="T30" fmla="*/ 0 w 1367"/>
                <a:gd name="T31" fmla="*/ 0 h 1937"/>
                <a:gd name="T32" fmla="*/ 0 w 1367"/>
                <a:gd name="T33" fmla="*/ 0 h 1937"/>
                <a:gd name="T34" fmla="*/ 0 w 1367"/>
                <a:gd name="T35" fmla="*/ 0 h 1937"/>
                <a:gd name="T36" fmla="*/ 0 w 1367"/>
                <a:gd name="T37" fmla="*/ 0 h 1937"/>
                <a:gd name="T38" fmla="*/ 0 w 1367"/>
                <a:gd name="T39" fmla="*/ 0 h 1937"/>
                <a:gd name="T40" fmla="*/ 0 w 1367"/>
                <a:gd name="T41" fmla="*/ 0 h 1937"/>
                <a:gd name="T42" fmla="*/ 0 w 1367"/>
                <a:gd name="T43" fmla="*/ 0 h 1937"/>
                <a:gd name="T44" fmla="*/ 0 w 1367"/>
                <a:gd name="T45" fmla="*/ 0 h 1937"/>
                <a:gd name="T46" fmla="*/ 0 w 1367"/>
                <a:gd name="T47" fmla="*/ 0 h 1937"/>
                <a:gd name="T48" fmla="*/ 0 w 1367"/>
                <a:gd name="T49" fmla="*/ 0 h 1937"/>
                <a:gd name="T50" fmla="*/ 0 w 1367"/>
                <a:gd name="T51" fmla="*/ 0 h 1937"/>
                <a:gd name="T52" fmla="*/ 0 w 1367"/>
                <a:gd name="T53" fmla="*/ 0 h 1937"/>
                <a:gd name="T54" fmla="*/ 0 w 1367"/>
                <a:gd name="T55" fmla="*/ 0 h 1937"/>
                <a:gd name="T56" fmla="*/ 0 w 1367"/>
                <a:gd name="T57" fmla="*/ 0 h 1937"/>
                <a:gd name="T58" fmla="*/ 0 w 1367"/>
                <a:gd name="T59" fmla="*/ 0 h 1937"/>
                <a:gd name="T60" fmla="*/ 0 w 1367"/>
                <a:gd name="T61" fmla="*/ 0 h 1937"/>
                <a:gd name="T62" fmla="*/ 0 w 1367"/>
                <a:gd name="T63" fmla="*/ 0 h 1937"/>
                <a:gd name="T64" fmla="*/ 0 w 1367"/>
                <a:gd name="T65" fmla="*/ 0 h 1937"/>
                <a:gd name="T66" fmla="*/ 0 w 1367"/>
                <a:gd name="T67" fmla="*/ 0 h 1937"/>
                <a:gd name="T68" fmla="*/ 0 w 1367"/>
                <a:gd name="T69" fmla="*/ 0 h 1937"/>
                <a:gd name="T70" fmla="*/ 0 w 1367"/>
                <a:gd name="T71" fmla="*/ 0 h 1937"/>
                <a:gd name="T72" fmla="*/ 0 w 1367"/>
                <a:gd name="T73" fmla="*/ 0 h 1937"/>
                <a:gd name="T74" fmla="*/ 0 w 1367"/>
                <a:gd name="T75" fmla="*/ 0 h 1937"/>
                <a:gd name="T76" fmla="*/ 0 w 1367"/>
                <a:gd name="T77" fmla="*/ 0 h 1937"/>
                <a:gd name="T78" fmla="*/ 0 w 1367"/>
                <a:gd name="T79" fmla="*/ 0 h 1937"/>
                <a:gd name="T80" fmla="*/ 0 w 1367"/>
                <a:gd name="T81" fmla="*/ 0 h 1937"/>
                <a:gd name="T82" fmla="*/ 0 w 1367"/>
                <a:gd name="T83" fmla="*/ 0 h 1937"/>
                <a:gd name="T84" fmla="*/ 0 w 1367"/>
                <a:gd name="T85" fmla="*/ 0 h 1937"/>
                <a:gd name="T86" fmla="*/ 0 w 1367"/>
                <a:gd name="T87" fmla="*/ 0 h 1937"/>
                <a:gd name="T88" fmla="*/ 0 w 1367"/>
                <a:gd name="T89" fmla="*/ 0 h 1937"/>
                <a:gd name="T90" fmla="*/ 0 w 1367"/>
                <a:gd name="T91" fmla="*/ 0 h 1937"/>
                <a:gd name="T92" fmla="*/ 0 w 1367"/>
                <a:gd name="T93" fmla="*/ 0 h 1937"/>
                <a:gd name="T94" fmla="*/ 0 w 1367"/>
                <a:gd name="T95" fmla="*/ 0 h 1937"/>
                <a:gd name="T96" fmla="*/ 0 w 1367"/>
                <a:gd name="T97" fmla="*/ 0 h 1937"/>
                <a:gd name="T98" fmla="*/ 0 w 1367"/>
                <a:gd name="T99" fmla="*/ 0 h 1937"/>
                <a:gd name="T100" fmla="*/ 0 w 1367"/>
                <a:gd name="T101" fmla="*/ 0 h 1937"/>
                <a:gd name="T102" fmla="*/ 0 w 1367"/>
                <a:gd name="T103" fmla="*/ 0 h 1937"/>
                <a:gd name="T104" fmla="*/ 0 w 1367"/>
                <a:gd name="T105" fmla="*/ 0 h 1937"/>
                <a:gd name="T106" fmla="*/ 0 w 1367"/>
                <a:gd name="T107" fmla="*/ 0 h 1937"/>
                <a:gd name="T108" fmla="*/ 0 w 1367"/>
                <a:gd name="T109" fmla="*/ 0 h 1937"/>
                <a:gd name="T110" fmla="*/ 0 w 1367"/>
                <a:gd name="T111" fmla="*/ 0 h 19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67"/>
                <a:gd name="T169" fmla="*/ 0 h 1937"/>
                <a:gd name="T170" fmla="*/ 1367 w 1367"/>
                <a:gd name="T171" fmla="*/ 1937 h 19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67" h="1937">
                  <a:moveTo>
                    <a:pt x="822" y="1578"/>
                  </a:moveTo>
                  <a:lnTo>
                    <a:pt x="874" y="1541"/>
                  </a:lnTo>
                  <a:lnTo>
                    <a:pt x="912" y="1493"/>
                  </a:lnTo>
                  <a:lnTo>
                    <a:pt x="937" y="1433"/>
                  </a:lnTo>
                  <a:lnTo>
                    <a:pt x="948" y="1363"/>
                  </a:lnTo>
                  <a:lnTo>
                    <a:pt x="948" y="1284"/>
                  </a:lnTo>
                  <a:lnTo>
                    <a:pt x="937" y="1197"/>
                  </a:lnTo>
                  <a:lnTo>
                    <a:pt x="912" y="1104"/>
                  </a:lnTo>
                  <a:lnTo>
                    <a:pt x="877" y="1004"/>
                  </a:lnTo>
                  <a:lnTo>
                    <a:pt x="832" y="900"/>
                  </a:lnTo>
                  <a:lnTo>
                    <a:pt x="752" y="747"/>
                  </a:lnTo>
                  <a:lnTo>
                    <a:pt x="676" y="624"/>
                  </a:lnTo>
                  <a:lnTo>
                    <a:pt x="603" y="525"/>
                  </a:lnTo>
                  <a:lnTo>
                    <a:pt x="534" y="453"/>
                  </a:lnTo>
                  <a:lnTo>
                    <a:pt x="467" y="402"/>
                  </a:lnTo>
                  <a:lnTo>
                    <a:pt x="401" y="374"/>
                  </a:lnTo>
                  <a:lnTo>
                    <a:pt x="338" y="365"/>
                  </a:lnTo>
                  <a:lnTo>
                    <a:pt x="277" y="374"/>
                  </a:lnTo>
                  <a:lnTo>
                    <a:pt x="216" y="400"/>
                  </a:lnTo>
                  <a:lnTo>
                    <a:pt x="169" y="415"/>
                  </a:lnTo>
                  <a:lnTo>
                    <a:pt x="122" y="407"/>
                  </a:lnTo>
                  <a:lnTo>
                    <a:pt x="81" y="383"/>
                  </a:lnTo>
                  <a:lnTo>
                    <a:pt x="44" y="345"/>
                  </a:lnTo>
                  <a:lnTo>
                    <a:pt x="18" y="300"/>
                  </a:lnTo>
                  <a:lnTo>
                    <a:pt x="2" y="250"/>
                  </a:lnTo>
                  <a:lnTo>
                    <a:pt x="0" y="202"/>
                  </a:lnTo>
                  <a:lnTo>
                    <a:pt x="15" y="157"/>
                  </a:lnTo>
                  <a:lnTo>
                    <a:pt x="50" y="123"/>
                  </a:lnTo>
                  <a:lnTo>
                    <a:pt x="197" y="48"/>
                  </a:lnTo>
                  <a:lnTo>
                    <a:pt x="340" y="7"/>
                  </a:lnTo>
                  <a:lnTo>
                    <a:pt x="482" y="0"/>
                  </a:lnTo>
                  <a:lnTo>
                    <a:pt x="620" y="25"/>
                  </a:lnTo>
                  <a:lnTo>
                    <a:pt x="754" y="84"/>
                  </a:lnTo>
                  <a:lnTo>
                    <a:pt x="882" y="170"/>
                  </a:lnTo>
                  <a:lnTo>
                    <a:pt x="1003" y="287"/>
                  </a:lnTo>
                  <a:lnTo>
                    <a:pt x="1114" y="432"/>
                  </a:lnTo>
                  <a:lnTo>
                    <a:pt x="1218" y="603"/>
                  </a:lnTo>
                  <a:lnTo>
                    <a:pt x="1290" y="757"/>
                  </a:lnTo>
                  <a:lnTo>
                    <a:pt x="1338" y="919"/>
                  </a:lnTo>
                  <a:lnTo>
                    <a:pt x="1364" y="1085"/>
                  </a:lnTo>
                  <a:lnTo>
                    <a:pt x="1367" y="1249"/>
                  </a:lnTo>
                  <a:lnTo>
                    <a:pt x="1344" y="1406"/>
                  </a:lnTo>
                  <a:lnTo>
                    <a:pt x="1296" y="1552"/>
                  </a:lnTo>
                  <a:lnTo>
                    <a:pt x="1220" y="1682"/>
                  </a:lnTo>
                  <a:lnTo>
                    <a:pt x="1116" y="1792"/>
                  </a:lnTo>
                  <a:lnTo>
                    <a:pt x="981" y="1877"/>
                  </a:lnTo>
                  <a:lnTo>
                    <a:pt x="852" y="1927"/>
                  </a:lnTo>
                  <a:lnTo>
                    <a:pt x="758" y="1937"/>
                  </a:lnTo>
                  <a:lnTo>
                    <a:pt x="700" y="1916"/>
                  </a:lnTo>
                  <a:lnTo>
                    <a:pt x="670" y="1869"/>
                  </a:lnTo>
                  <a:lnTo>
                    <a:pt x="666" y="1809"/>
                  </a:lnTo>
                  <a:lnTo>
                    <a:pt x="683" y="1742"/>
                  </a:lnTo>
                  <a:lnTo>
                    <a:pt x="718" y="1675"/>
                  </a:lnTo>
                  <a:lnTo>
                    <a:pt x="765" y="1617"/>
                  </a:lnTo>
                  <a:lnTo>
                    <a:pt x="822" y="1578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89" y="133"/>
              <a:ext cx="206" cy="270"/>
            </a:xfrm>
            <a:custGeom>
              <a:avLst/>
              <a:gdLst>
                <a:gd name="T0" fmla="*/ 0 w 1425"/>
                <a:gd name="T1" fmla="*/ 0 h 1870"/>
                <a:gd name="T2" fmla="*/ 0 w 1425"/>
                <a:gd name="T3" fmla="*/ 0 h 1870"/>
                <a:gd name="T4" fmla="*/ 0 w 1425"/>
                <a:gd name="T5" fmla="*/ 0 h 1870"/>
                <a:gd name="T6" fmla="*/ 0 w 1425"/>
                <a:gd name="T7" fmla="*/ 0 h 1870"/>
                <a:gd name="T8" fmla="*/ 0 w 1425"/>
                <a:gd name="T9" fmla="*/ 0 h 1870"/>
                <a:gd name="T10" fmla="*/ 0 w 1425"/>
                <a:gd name="T11" fmla="*/ 0 h 1870"/>
                <a:gd name="T12" fmla="*/ 0 w 1425"/>
                <a:gd name="T13" fmla="*/ 0 h 1870"/>
                <a:gd name="T14" fmla="*/ 0 w 1425"/>
                <a:gd name="T15" fmla="*/ 0 h 1870"/>
                <a:gd name="T16" fmla="*/ 0 w 1425"/>
                <a:gd name="T17" fmla="*/ 0 h 1870"/>
                <a:gd name="T18" fmla="*/ 0 w 1425"/>
                <a:gd name="T19" fmla="*/ 0 h 1870"/>
                <a:gd name="T20" fmla="*/ 0 w 1425"/>
                <a:gd name="T21" fmla="*/ 0 h 1870"/>
                <a:gd name="T22" fmla="*/ 0 w 1425"/>
                <a:gd name="T23" fmla="*/ 0 h 1870"/>
                <a:gd name="T24" fmla="*/ 0 w 1425"/>
                <a:gd name="T25" fmla="*/ 0 h 1870"/>
                <a:gd name="T26" fmla="*/ 0 w 1425"/>
                <a:gd name="T27" fmla="*/ 0 h 1870"/>
                <a:gd name="T28" fmla="*/ 0 w 1425"/>
                <a:gd name="T29" fmla="*/ 0 h 1870"/>
                <a:gd name="T30" fmla="*/ 0 w 1425"/>
                <a:gd name="T31" fmla="*/ 0 h 1870"/>
                <a:gd name="T32" fmla="*/ 0 w 1425"/>
                <a:gd name="T33" fmla="*/ 0 h 1870"/>
                <a:gd name="T34" fmla="*/ 0 w 1425"/>
                <a:gd name="T35" fmla="*/ 0 h 1870"/>
                <a:gd name="T36" fmla="*/ 0 w 1425"/>
                <a:gd name="T37" fmla="*/ 0 h 1870"/>
                <a:gd name="T38" fmla="*/ 0 w 1425"/>
                <a:gd name="T39" fmla="*/ 0 h 1870"/>
                <a:gd name="T40" fmla="*/ 0 w 1425"/>
                <a:gd name="T41" fmla="*/ 0 h 1870"/>
                <a:gd name="T42" fmla="*/ 0 w 1425"/>
                <a:gd name="T43" fmla="*/ 0 h 1870"/>
                <a:gd name="T44" fmla="*/ 0 w 1425"/>
                <a:gd name="T45" fmla="*/ 0 h 1870"/>
                <a:gd name="T46" fmla="*/ 0 w 1425"/>
                <a:gd name="T47" fmla="*/ 0 h 1870"/>
                <a:gd name="T48" fmla="*/ 0 w 1425"/>
                <a:gd name="T49" fmla="*/ 0 h 1870"/>
                <a:gd name="T50" fmla="*/ 0 w 1425"/>
                <a:gd name="T51" fmla="*/ 0 h 1870"/>
                <a:gd name="T52" fmla="*/ 0 w 1425"/>
                <a:gd name="T53" fmla="*/ 0 h 1870"/>
                <a:gd name="T54" fmla="*/ 0 w 1425"/>
                <a:gd name="T55" fmla="*/ 0 h 1870"/>
                <a:gd name="T56" fmla="*/ 0 w 1425"/>
                <a:gd name="T57" fmla="*/ 0 h 1870"/>
                <a:gd name="T58" fmla="*/ 0 w 1425"/>
                <a:gd name="T59" fmla="*/ 0 h 1870"/>
                <a:gd name="T60" fmla="*/ 0 w 1425"/>
                <a:gd name="T61" fmla="*/ 0 h 1870"/>
                <a:gd name="T62" fmla="*/ 0 w 1425"/>
                <a:gd name="T63" fmla="*/ 0 h 18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5"/>
                <a:gd name="T97" fmla="*/ 0 h 1870"/>
                <a:gd name="T98" fmla="*/ 1425 w 1425"/>
                <a:gd name="T99" fmla="*/ 1870 h 18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5" h="1870">
                  <a:moveTo>
                    <a:pt x="1135" y="1471"/>
                  </a:moveTo>
                  <a:lnTo>
                    <a:pt x="1135" y="1471"/>
                  </a:lnTo>
                  <a:lnTo>
                    <a:pt x="1066" y="1497"/>
                  </a:lnTo>
                  <a:lnTo>
                    <a:pt x="1003" y="1507"/>
                  </a:lnTo>
                  <a:lnTo>
                    <a:pt x="946" y="1497"/>
                  </a:lnTo>
                  <a:lnTo>
                    <a:pt x="891" y="1469"/>
                  </a:lnTo>
                  <a:lnTo>
                    <a:pt x="836" y="1422"/>
                  </a:lnTo>
                  <a:lnTo>
                    <a:pt x="779" y="1355"/>
                  </a:lnTo>
                  <a:lnTo>
                    <a:pt x="720" y="1266"/>
                  </a:lnTo>
                  <a:lnTo>
                    <a:pt x="656" y="1157"/>
                  </a:lnTo>
                  <a:lnTo>
                    <a:pt x="584" y="1024"/>
                  </a:lnTo>
                  <a:lnTo>
                    <a:pt x="521" y="893"/>
                  </a:lnTo>
                  <a:lnTo>
                    <a:pt x="477" y="775"/>
                  </a:lnTo>
                  <a:lnTo>
                    <a:pt x="447" y="668"/>
                  </a:lnTo>
                  <a:lnTo>
                    <a:pt x="432" y="573"/>
                  </a:lnTo>
                  <a:lnTo>
                    <a:pt x="431" y="491"/>
                  </a:lnTo>
                  <a:lnTo>
                    <a:pt x="441" y="423"/>
                  </a:lnTo>
                  <a:lnTo>
                    <a:pt x="462" y="367"/>
                  </a:lnTo>
                  <a:lnTo>
                    <a:pt x="492" y="323"/>
                  </a:lnTo>
                  <a:lnTo>
                    <a:pt x="529" y="293"/>
                  </a:lnTo>
                  <a:lnTo>
                    <a:pt x="561" y="261"/>
                  </a:lnTo>
                  <a:lnTo>
                    <a:pt x="574" y="218"/>
                  </a:lnTo>
                  <a:lnTo>
                    <a:pt x="571" y="169"/>
                  </a:lnTo>
                  <a:lnTo>
                    <a:pt x="556" y="119"/>
                  </a:lnTo>
                  <a:lnTo>
                    <a:pt x="529" y="72"/>
                  </a:lnTo>
                  <a:lnTo>
                    <a:pt x="496" y="32"/>
                  </a:lnTo>
                  <a:lnTo>
                    <a:pt x="454" y="7"/>
                  </a:lnTo>
                  <a:lnTo>
                    <a:pt x="410" y="0"/>
                  </a:lnTo>
                  <a:lnTo>
                    <a:pt x="363" y="16"/>
                  </a:lnTo>
                  <a:lnTo>
                    <a:pt x="294" y="66"/>
                  </a:lnTo>
                  <a:lnTo>
                    <a:pt x="217" y="137"/>
                  </a:lnTo>
                  <a:lnTo>
                    <a:pt x="139" y="229"/>
                  </a:lnTo>
                  <a:lnTo>
                    <a:pt x="72" y="345"/>
                  </a:lnTo>
                  <a:lnTo>
                    <a:pt x="22" y="483"/>
                  </a:lnTo>
                  <a:lnTo>
                    <a:pt x="0" y="650"/>
                  </a:lnTo>
                  <a:lnTo>
                    <a:pt x="11" y="843"/>
                  </a:lnTo>
                  <a:lnTo>
                    <a:pt x="68" y="1065"/>
                  </a:lnTo>
                  <a:lnTo>
                    <a:pt x="175" y="1317"/>
                  </a:lnTo>
                  <a:lnTo>
                    <a:pt x="287" y="1501"/>
                  </a:lnTo>
                  <a:lnTo>
                    <a:pt x="403" y="1645"/>
                  </a:lnTo>
                  <a:lnTo>
                    <a:pt x="524" y="1749"/>
                  </a:lnTo>
                  <a:lnTo>
                    <a:pt x="650" y="1820"/>
                  </a:lnTo>
                  <a:lnTo>
                    <a:pt x="779" y="1860"/>
                  </a:lnTo>
                  <a:lnTo>
                    <a:pt x="908" y="1870"/>
                  </a:lnTo>
                  <a:lnTo>
                    <a:pt x="1038" y="1857"/>
                  </a:lnTo>
                  <a:lnTo>
                    <a:pt x="1167" y="1824"/>
                  </a:lnTo>
                  <a:lnTo>
                    <a:pt x="1294" y="1770"/>
                  </a:lnTo>
                  <a:lnTo>
                    <a:pt x="1387" y="1714"/>
                  </a:lnTo>
                  <a:lnTo>
                    <a:pt x="1425" y="1660"/>
                  </a:lnTo>
                  <a:lnTo>
                    <a:pt x="1419" y="1612"/>
                  </a:lnTo>
                  <a:lnTo>
                    <a:pt x="1381" y="1572"/>
                  </a:lnTo>
                  <a:lnTo>
                    <a:pt x="1325" y="1537"/>
                  </a:lnTo>
                  <a:lnTo>
                    <a:pt x="1259" y="1509"/>
                  </a:lnTo>
                  <a:lnTo>
                    <a:pt x="1197" y="1488"/>
                  </a:lnTo>
                  <a:lnTo>
                    <a:pt x="1152" y="1475"/>
                  </a:lnTo>
                  <a:lnTo>
                    <a:pt x="1135" y="1471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164" y="1715"/>
              <a:ext cx="277" cy="268"/>
            </a:xfrm>
            <a:custGeom>
              <a:avLst/>
              <a:gdLst>
                <a:gd name="T0" fmla="*/ 0 w 1919"/>
                <a:gd name="T1" fmla="*/ 0 h 1858"/>
                <a:gd name="T2" fmla="*/ 0 w 1919"/>
                <a:gd name="T3" fmla="*/ 0 h 1858"/>
                <a:gd name="T4" fmla="*/ 0 w 1919"/>
                <a:gd name="T5" fmla="*/ 0 h 1858"/>
                <a:gd name="T6" fmla="*/ 0 w 1919"/>
                <a:gd name="T7" fmla="*/ 0 h 1858"/>
                <a:gd name="T8" fmla="*/ 0 w 1919"/>
                <a:gd name="T9" fmla="*/ 0 h 1858"/>
                <a:gd name="T10" fmla="*/ 0 w 1919"/>
                <a:gd name="T11" fmla="*/ 0 h 1858"/>
                <a:gd name="T12" fmla="*/ 0 w 1919"/>
                <a:gd name="T13" fmla="*/ 0 h 1858"/>
                <a:gd name="T14" fmla="*/ 0 w 1919"/>
                <a:gd name="T15" fmla="*/ 0 h 1858"/>
                <a:gd name="T16" fmla="*/ 0 w 1919"/>
                <a:gd name="T17" fmla="*/ 0 h 1858"/>
                <a:gd name="T18" fmla="*/ 0 w 1919"/>
                <a:gd name="T19" fmla="*/ 0 h 1858"/>
                <a:gd name="T20" fmla="*/ 0 w 1919"/>
                <a:gd name="T21" fmla="*/ 0 h 1858"/>
                <a:gd name="T22" fmla="*/ 0 w 1919"/>
                <a:gd name="T23" fmla="*/ 0 h 1858"/>
                <a:gd name="T24" fmla="*/ 0 w 1919"/>
                <a:gd name="T25" fmla="*/ 0 h 1858"/>
                <a:gd name="T26" fmla="*/ 0 w 1919"/>
                <a:gd name="T27" fmla="*/ 0 h 1858"/>
                <a:gd name="T28" fmla="*/ 0 w 1919"/>
                <a:gd name="T29" fmla="*/ 0 h 1858"/>
                <a:gd name="T30" fmla="*/ 0 w 1919"/>
                <a:gd name="T31" fmla="*/ 0 h 1858"/>
                <a:gd name="T32" fmla="*/ 0 w 1919"/>
                <a:gd name="T33" fmla="*/ 0 h 1858"/>
                <a:gd name="T34" fmla="*/ 0 w 1919"/>
                <a:gd name="T35" fmla="*/ 0 h 1858"/>
                <a:gd name="T36" fmla="*/ 0 w 1919"/>
                <a:gd name="T37" fmla="*/ 0 h 1858"/>
                <a:gd name="T38" fmla="*/ 0 w 1919"/>
                <a:gd name="T39" fmla="*/ 0 h 1858"/>
                <a:gd name="T40" fmla="*/ 0 w 1919"/>
                <a:gd name="T41" fmla="*/ 0 h 1858"/>
                <a:gd name="T42" fmla="*/ 0 w 1919"/>
                <a:gd name="T43" fmla="*/ 0 h 1858"/>
                <a:gd name="T44" fmla="*/ 0 w 1919"/>
                <a:gd name="T45" fmla="*/ 0 h 1858"/>
                <a:gd name="T46" fmla="*/ 0 w 1919"/>
                <a:gd name="T47" fmla="*/ 0 h 1858"/>
                <a:gd name="T48" fmla="*/ 0 w 1919"/>
                <a:gd name="T49" fmla="*/ 0 h 1858"/>
                <a:gd name="T50" fmla="*/ 0 w 1919"/>
                <a:gd name="T51" fmla="*/ 0 h 1858"/>
                <a:gd name="T52" fmla="*/ 0 w 1919"/>
                <a:gd name="T53" fmla="*/ 0 h 1858"/>
                <a:gd name="T54" fmla="*/ 0 w 1919"/>
                <a:gd name="T55" fmla="*/ 0 h 1858"/>
                <a:gd name="T56" fmla="*/ 0 w 1919"/>
                <a:gd name="T57" fmla="*/ 0 h 1858"/>
                <a:gd name="T58" fmla="*/ 0 w 1919"/>
                <a:gd name="T59" fmla="*/ 0 h 1858"/>
                <a:gd name="T60" fmla="*/ 0 w 1919"/>
                <a:gd name="T61" fmla="*/ 0 h 1858"/>
                <a:gd name="T62" fmla="*/ 0 w 1919"/>
                <a:gd name="T63" fmla="*/ 0 h 1858"/>
                <a:gd name="T64" fmla="*/ 0 w 1919"/>
                <a:gd name="T65" fmla="*/ 0 h 1858"/>
                <a:gd name="T66" fmla="*/ 0 w 1919"/>
                <a:gd name="T67" fmla="*/ 0 h 1858"/>
                <a:gd name="T68" fmla="*/ 0 w 1919"/>
                <a:gd name="T69" fmla="*/ 0 h 1858"/>
                <a:gd name="T70" fmla="*/ 0 w 1919"/>
                <a:gd name="T71" fmla="*/ 0 h 1858"/>
                <a:gd name="T72" fmla="*/ 0 w 1919"/>
                <a:gd name="T73" fmla="*/ 0 h 18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19"/>
                <a:gd name="T112" fmla="*/ 0 h 1858"/>
                <a:gd name="T113" fmla="*/ 1919 w 1919"/>
                <a:gd name="T114" fmla="*/ 1858 h 18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19" h="1858">
                  <a:moveTo>
                    <a:pt x="1364" y="1858"/>
                  </a:moveTo>
                  <a:lnTo>
                    <a:pt x="1488" y="1784"/>
                  </a:lnTo>
                  <a:lnTo>
                    <a:pt x="1599" y="1690"/>
                  </a:lnTo>
                  <a:lnTo>
                    <a:pt x="1694" y="1582"/>
                  </a:lnTo>
                  <a:lnTo>
                    <a:pt x="1771" y="1463"/>
                  </a:lnTo>
                  <a:lnTo>
                    <a:pt x="1833" y="1335"/>
                  </a:lnTo>
                  <a:lnTo>
                    <a:pt x="1879" y="1206"/>
                  </a:lnTo>
                  <a:lnTo>
                    <a:pt x="1908" y="1079"/>
                  </a:lnTo>
                  <a:lnTo>
                    <a:pt x="1919" y="960"/>
                  </a:lnTo>
                  <a:lnTo>
                    <a:pt x="1916" y="850"/>
                  </a:lnTo>
                  <a:lnTo>
                    <a:pt x="1884" y="740"/>
                  </a:lnTo>
                  <a:lnTo>
                    <a:pt x="1818" y="616"/>
                  </a:lnTo>
                  <a:lnTo>
                    <a:pt x="1723" y="486"/>
                  </a:lnTo>
                  <a:lnTo>
                    <a:pt x="1600" y="355"/>
                  </a:lnTo>
                  <a:lnTo>
                    <a:pt x="1456" y="236"/>
                  </a:lnTo>
                  <a:lnTo>
                    <a:pt x="1294" y="131"/>
                  </a:lnTo>
                  <a:lnTo>
                    <a:pt x="1119" y="53"/>
                  </a:lnTo>
                  <a:lnTo>
                    <a:pt x="933" y="7"/>
                  </a:lnTo>
                  <a:lnTo>
                    <a:pt x="741" y="0"/>
                  </a:lnTo>
                  <a:lnTo>
                    <a:pt x="581" y="31"/>
                  </a:lnTo>
                  <a:lnTo>
                    <a:pt x="434" y="94"/>
                  </a:lnTo>
                  <a:lnTo>
                    <a:pt x="305" y="181"/>
                  </a:lnTo>
                  <a:lnTo>
                    <a:pt x="196" y="294"/>
                  </a:lnTo>
                  <a:lnTo>
                    <a:pt x="109" y="425"/>
                  </a:lnTo>
                  <a:lnTo>
                    <a:pt x="44" y="570"/>
                  </a:lnTo>
                  <a:lnTo>
                    <a:pt x="7" y="730"/>
                  </a:lnTo>
                  <a:lnTo>
                    <a:pt x="0" y="896"/>
                  </a:lnTo>
                  <a:lnTo>
                    <a:pt x="24" y="1066"/>
                  </a:lnTo>
                  <a:lnTo>
                    <a:pt x="639" y="1530"/>
                  </a:lnTo>
                  <a:lnTo>
                    <a:pt x="1050" y="964"/>
                  </a:lnTo>
                  <a:lnTo>
                    <a:pt x="816" y="788"/>
                  </a:lnTo>
                  <a:lnTo>
                    <a:pt x="659" y="1013"/>
                  </a:lnTo>
                  <a:lnTo>
                    <a:pt x="642" y="1000"/>
                  </a:lnTo>
                  <a:lnTo>
                    <a:pt x="618" y="984"/>
                  </a:lnTo>
                  <a:lnTo>
                    <a:pt x="589" y="963"/>
                  </a:lnTo>
                  <a:lnTo>
                    <a:pt x="557" y="940"/>
                  </a:lnTo>
                  <a:lnTo>
                    <a:pt x="523" y="915"/>
                  </a:lnTo>
                  <a:lnTo>
                    <a:pt x="489" y="889"/>
                  </a:lnTo>
                  <a:lnTo>
                    <a:pt x="458" y="864"/>
                  </a:lnTo>
                  <a:lnTo>
                    <a:pt x="431" y="839"/>
                  </a:lnTo>
                  <a:lnTo>
                    <a:pt x="409" y="817"/>
                  </a:lnTo>
                  <a:lnTo>
                    <a:pt x="393" y="790"/>
                  </a:lnTo>
                  <a:lnTo>
                    <a:pt x="382" y="753"/>
                  </a:lnTo>
                  <a:lnTo>
                    <a:pt x="379" y="708"/>
                  </a:lnTo>
                  <a:lnTo>
                    <a:pt x="384" y="659"/>
                  </a:lnTo>
                  <a:lnTo>
                    <a:pt x="400" y="608"/>
                  </a:lnTo>
                  <a:lnTo>
                    <a:pt x="428" y="556"/>
                  </a:lnTo>
                  <a:lnTo>
                    <a:pt x="470" y="508"/>
                  </a:lnTo>
                  <a:lnTo>
                    <a:pt x="529" y="466"/>
                  </a:lnTo>
                  <a:lnTo>
                    <a:pt x="604" y="430"/>
                  </a:lnTo>
                  <a:lnTo>
                    <a:pt x="698" y="417"/>
                  </a:lnTo>
                  <a:lnTo>
                    <a:pt x="802" y="433"/>
                  </a:lnTo>
                  <a:lnTo>
                    <a:pt x="912" y="471"/>
                  </a:lnTo>
                  <a:lnTo>
                    <a:pt x="1025" y="527"/>
                  </a:lnTo>
                  <a:lnTo>
                    <a:pt x="1132" y="597"/>
                  </a:lnTo>
                  <a:lnTo>
                    <a:pt x="1231" y="676"/>
                  </a:lnTo>
                  <a:lnTo>
                    <a:pt x="1318" y="759"/>
                  </a:lnTo>
                  <a:lnTo>
                    <a:pt x="1386" y="840"/>
                  </a:lnTo>
                  <a:lnTo>
                    <a:pt x="1432" y="915"/>
                  </a:lnTo>
                  <a:lnTo>
                    <a:pt x="1455" y="993"/>
                  </a:lnTo>
                  <a:lnTo>
                    <a:pt x="1458" y="1080"/>
                  </a:lnTo>
                  <a:lnTo>
                    <a:pt x="1445" y="1177"/>
                  </a:lnTo>
                  <a:lnTo>
                    <a:pt x="1416" y="1276"/>
                  </a:lnTo>
                  <a:lnTo>
                    <a:pt x="1371" y="1373"/>
                  </a:lnTo>
                  <a:lnTo>
                    <a:pt x="1316" y="1463"/>
                  </a:lnTo>
                  <a:lnTo>
                    <a:pt x="1248" y="1539"/>
                  </a:lnTo>
                  <a:lnTo>
                    <a:pt x="1170" y="1602"/>
                  </a:lnTo>
                  <a:lnTo>
                    <a:pt x="1085" y="1644"/>
                  </a:lnTo>
                  <a:lnTo>
                    <a:pt x="1364" y="1858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320" y="1202"/>
              <a:ext cx="286" cy="151"/>
            </a:xfrm>
            <a:custGeom>
              <a:avLst/>
              <a:gdLst>
                <a:gd name="T0" fmla="*/ 0 w 1985"/>
                <a:gd name="T1" fmla="*/ 0 h 1047"/>
                <a:gd name="T2" fmla="*/ 0 w 1985"/>
                <a:gd name="T3" fmla="*/ 0 h 1047"/>
                <a:gd name="T4" fmla="*/ 0 w 1985"/>
                <a:gd name="T5" fmla="*/ 0 h 1047"/>
                <a:gd name="T6" fmla="*/ 0 w 1985"/>
                <a:gd name="T7" fmla="*/ 0 h 1047"/>
                <a:gd name="T8" fmla="*/ 0 w 1985"/>
                <a:gd name="T9" fmla="*/ 0 h 1047"/>
                <a:gd name="T10" fmla="*/ 0 w 1985"/>
                <a:gd name="T11" fmla="*/ 0 h 1047"/>
                <a:gd name="T12" fmla="*/ 0 w 1985"/>
                <a:gd name="T13" fmla="*/ 0 h 1047"/>
                <a:gd name="T14" fmla="*/ 0 w 1985"/>
                <a:gd name="T15" fmla="*/ 0 h 1047"/>
                <a:gd name="T16" fmla="*/ 0 w 1985"/>
                <a:gd name="T17" fmla="*/ 0 h 1047"/>
                <a:gd name="T18" fmla="*/ 0 w 1985"/>
                <a:gd name="T19" fmla="*/ 0 h 1047"/>
                <a:gd name="T20" fmla="*/ 0 w 1985"/>
                <a:gd name="T21" fmla="*/ 0 h 1047"/>
                <a:gd name="T22" fmla="*/ 0 w 1985"/>
                <a:gd name="T23" fmla="*/ 0 h 1047"/>
                <a:gd name="T24" fmla="*/ 0 w 1985"/>
                <a:gd name="T25" fmla="*/ 0 h 1047"/>
                <a:gd name="T26" fmla="*/ 0 w 1985"/>
                <a:gd name="T27" fmla="*/ 0 h 1047"/>
                <a:gd name="T28" fmla="*/ 0 w 1985"/>
                <a:gd name="T29" fmla="*/ 0 h 1047"/>
                <a:gd name="T30" fmla="*/ 0 w 1985"/>
                <a:gd name="T31" fmla="*/ 0 h 1047"/>
                <a:gd name="T32" fmla="*/ 0 w 1985"/>
                <a:gd name="T33" fmla="*/ 0 h 1047"/>
                <a:gd name="T34" fmla="*/ 0 w 1985"/>
                <a:gd name="T35" fmla="*/ 0 h 1047"/>
                <a:gd name="T36" fmla="*/ 0 w 1985"/>
                <a:gd name="T37" fmla="*/ 0 h 1047"/>
                <a:gd name="T38" fmla="*/ 0 w 1985"/>
                <a:gd name="T39" fmla="*/ 0 h 1047"/>
                <a:gd name="T40" fmla="*/ 0 w 1985"/>
                <a:gd name="T41" fmla="*/ 0 h 1047"/>
                <a:gd name="T42" fmla="*/ 0 w 1985"/>
                <a:gd name="T43" fmla="*/ 0 h 1047"/>
                <a:gd name="T44" fmla="*/ 0 w 1985"/>
                <a:gd name="T45" fmla="*/ 0 h 1047"/>
                <a:gd name="T46" fmla="*/ 0 w 1985"/>
                <a:gd name="T47" fmla="*/ 0 h 1047"/>
                <a:gd name="T48" fmla="*/ 0 w 1985"/>
                <a:gd name="T49" fmla="*/ 0 h 1047"/>
                <a:gd name="T50" fmla="*/ 0 w 1985"/>
                <a:gd name="T51" fmla="*/ 0 h 1047"/>
                <a:gd name="T52" fmla="*/ 0 w 1985"/>
                <a:gd name="T53" fmla="*/ 0 h 1047"/>
                <a:gd name="T54" fmla="*/ 0 w 1985"/>
                <a:gd name="T55" fmla="*/ 0 h 1047"/>
                <a:gd name="T56" fmla="*/ 0 w 1985"/>
                <a:gd name="T57" fmla="*/ 0 h 1047"/>
                <a:gd name="T58" fmla="*/ 0 w 1985"/>
                <a:gd name="T59" fmla="*/ 0 h 1047"/>
                <a:gd name="T60" fmla="*/ 0 w 1985"/>
                <a:gd name="T61" fmla="*/ 0 h 1047"/>
                <a:gd name="T62" fmla="*/ 0 w 1985"/>
                <a:gd name="T63" fmla="*/ 0 h 1047"/>
                <a:gd name="T64" fmla="*/ 0 w 1985"/>
                <a:gd name="T65" fmla="*/ 0 h 1047"/>
                <a:gd name="T66" fmla="*/ 0 w 1985"/>
                <a:gd name="T67" fmla="*/ 0 h 1047"/>
                <a:gd name="T68" fmla="*/ 0 w 1985"/>
                <a:gd name="T69" fmla="*/ 0 h 1047"/>
                <a:gd name="T70" fmla="*/ 0 w 1985"/>
                <a:gd name="T71" fmla="*/ 0 h 1047"/>
                <a:gd name="T72" fmla="*/ 0 w 1985"/>
                <a:gd name="T73" fmla="*/ 0 h 1047"/>
                <a:gd name="T74" fmla="*/ 0 w 1985"/>
                <a:gd name="T75" fmla="*/ 0 h 1047"/>
                <a:gd name="T76" fmla="*/ 0 w 1985"/>
                <a:gd name="T77" fmla="*/ 0 h 1047"/>
                <a:gd name="T78" fmla="*/ 0 w 1985"/>
                <a:gd name="T79" fmla="*/ 0 h 1047"/>
                <a:gd name="T80" fmla="*/ 0 w 1985"/>
                <a:gd name="T81" fmla="*/ 0 h 1047"/>
                <a:gd name="T82" fmla="*/ 0 w 1985"/>
                <a:gd name="T83" fmla="*/ 0 h 1047"/>
                <a:gd name="T84" fmla="*/ 0 w 1985"/>
                <a:gd name="T85" fmla="*/ 0 h 1047"/>
                <a:gd name="T86" fmla="*/ 0 w 1985"/>
                <a:gd name="T87" fmla="*/ 0 h 1047"/>
                <a:gd name="T88" fmla="*/ 0 w 1985"/>
                <a:gd name="T89" fmla="*/ 0 h 1047"/>
                <a:gd name="T90" fmla="*/ 0 w 1985"/>
                <a:gd name="T91" fmla="*/ 0 h 1047"/>
                <a:gd name="T92" fmla="*/ 0 w 1985"/>
                <a:gd name="T93" fmla="*/ 0 h 1047"/>
                <a:gd name="T94" fmla="*/ 0 w 1985"/>
                <a:gd name="T95" fmla="*/ 0 h 1047"/>
                <a:gd name="T96" fmla="*/ 0 w 1985"/>
                <a:gd name="T97" fmla="*/ 0 h 1047"/>
                <a:gd name="T98" fmla="*/ 0 w 1985"/>
                <a:gd name="T99" fmla="*/ 0 h 1047"/>
                <a:gd name="T100" fmla="*/ 0 w 1985"/>
                <a:gd name="T101" fmla="*/ 0 h 1047"/>
                <a:gd name="T102" fmla="*/ 0 w 1985"/>
                <a:gd name="T103" fmla="*/ 0 h 1047"/>
                <a:gd name="T104" fmla="*/ 0 w 1985"/>
                <a:gd name="T105" fmla="*/ 0 h 1047"/>
                <a:gd name="T106" fmla="*/ 0 w 1985"/>
                <a:gd name="T107" fmla="*/ 0 h 1047"/>
                <a:gd name="T108" fmla="*/ 0 w 1985"/>
                <a:gd name="T109" fmla="*/ 0 h 1047"/>
                <a:gd name="T110" fmla="*/ 0 w 1985"/>
                <a:gd name="T111" fmla="*/ 0 h 10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85"/>
                <a:gd name="T169" fmla="*/ 0 h 1047"/>
                <a:gd name="T170" fmla="*/ 1985 w 1985"/>
                <a:gd name="T171" fmla="*/ 1047 h 10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85" h="1047">
                  <a:moveTo>
                    <a:pt x="340" y="794"/>
                  </a:moveTo>
                  <a:lnTo>
                    <a:pt x="346" y="724"/>
                  </a:lnTo>
                  <a:lnTo>
                    <a:pt x="367" y="666"/>
                  </a:lnTo>
                  <a:lnTo>
                    <a:pt x="402" y="619"/>
                  </a:lnTo>
                  <a:lnTo>
                    <a:pt x="452" y="582"/>
                  </a:lnTo>
                  <a:lnTo>
                    <a:pt x="519" y="555"/>
                  </a:lnTo>
                  <a:lnTo>
                    <a:pt x="604" y="536"/>
                  </a:lnTo>
                  <a:lnTo>
                    <a:pt x="710" y="521"/>
                  </a:lnTo>
                  <a:lnTo>
                    <a:pt x="834" y="511"/>
                  </a:lnTo>
                  <a:lnTo>
                    <a:pt x="981" y="507"/>
                  </a:lnTo>
                  <a:lnTo>
                    <a:pt x="1128" y="508"/>
                  </a:lnTo>
                  <a:lnTo>
                    <a:pt x="1253" y="518"/>
                  </a:lnTo>
                  <a:lnTo>
                    <a:pt x="1362" y="539"/>
                  </a:lnTo>
                  <a:lnTo>
                    <a:pt x="1453" y="567"/>
                  </a:lnTo>
                  <a:lnTo>
                    <a:pt x="1527" y="602"/>
                  </a:lnTo>
                  <a:lnTo>
                    <a:pt x="1585" y="642"/>
                  </a:lnTo>
                  <a:lnTo>
                    <a:pt x="1626" y="686"/>
                  </a:lnTo>
                  <a:lnTo>
                    <a:pt x="1652" y="731"/>
                  </a:lnTo>
                  <a:lnTo>
                    <a:pt x="1662" y="777"/>
                  </a:lnTo>
                  <a:lnTo>
                    <a:pt x="1678" y="819"/>
                  </a:lnTo>
                  <a:lnTo>
                    <a:pt x="1710" y="848"/>
                  </a:lnTo>
                  <a:lnTo>
                    <a:pt x="1756" y="867"/>
                  </a:lnTo>
                  <a:lnTo>
                    <a:pt x="1809" y="874"/>
                  </a:lnTo>
                  <a:lnTo>
                    <a:pt x="1862" y="868"/>
                  </a:lnTo>
                  <a:lnTo>
                    <a:pt x="1912" y="853"/>
                  </a:lnTo>
                  <a:lnTo>
                    <a:pt x="1954" y="825"/>
                  </a:lnTo>
                  <a:lnTo>
                    <a:pt x="1979" y="788"/>
                  </a:lnTo>
                  <a:lnTo>
                    <a:pt x="1985" y="739"/>
                  </a:lnTo>
                  <a:lnTo>
                    <a:pt x="1970" y="654"/>
                  </a:lnTo>
                  <a:lnTo>
                    <a:pt x="1941" y="554"/>
                  </a:lnTo>
                  <a:lnTo>
                    <a:pt x="1891" y="444"/>
                  </a:lnTo>
                  <a:lnTo>
                    <a:pt x="1818" y="331"/>
                  </a:lnTo>
                  <a:lnTo>
                    <a:pt x="1712" y="227"/>
                  </a:lnTo>
                  <a:lnTo>
                    <a:pt x="1575" y="134"/>
                  </a:lnTo>
                  <a:lnTo>
                    <a:pt x="1394" y="59"/>
                  </a:lnTo>
                  <a:lnTo>
                    <a:pt x="1171" y="12"/>
                  </a:lnTo>
                  <a:lnTo>
                    <a:pt x="898" y="0"/>
                  </a:lnTo>
                  <a:lnTo>
                    <a:pt x="683" y="18"/>
                  </a:lnTo>
                  <a:lnTo>
                    <a:pt x="503" y="59"/>
                  </a:lnTo>
                  <a:lnTo>
                    <a:pt x="354" y="122"/>
                  </a:lnTo>
                  <a:lnTo>
                    <a:pt x="236" y="206"/>
                  </a:lnTo>
                  <a:lnTo>
                    <a:pt x="145" y="302"/>
                  </a:lnTo>
                  <a:lnTo>
                    <a:pt x="78" y="415"/>
                  </a:lnTo>
                  <a:lnTo>
                    <a:pt x="33" y="538"/>
                  </a:lnTo>
                  <a:lnTo>
                    <a:pt x="7" y="668"/>
                  </a:lnTo>
                  <a:lnTo>
                    <a:pt x="0" y="805"/>
                  </a:lnTo>
                  <a:lnTo>
                    <a:pt x="10" y="923"/>
                  </a:lnTo>
                  <a:lnTo>
                    <a:pt x="40" y="998"/>
                  </a:lnTo>
                  <a:lnTo>
                    <a:pt x="85" y="1038"/>
                  </a:lnTo>
                  <a:lnTo>
                    <a:pt x="138" y="1047"/>
                  </a:lnTo>
                  <a:lnTo>
                    <a:pt x="195" y="1030"/>
                  </a:lnTo>
                  <a:lnTo>
                    <a:pt x="250" y="991"/>
                  </a:lnTo>
                  <a:lnTo>
                    <a:pt x="295" y="935"/>
                  </a:lnTo>
                  <a:lnTo>
                    <a:pt x="326" y="868"/>
                  </a:lnTo>
                  <a:lnTo>
                    <a:pt x="340" y="794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320" y="1285"/>
              <a:ext cx="286" cy="145"/>
            </a:xfrm>
            <a:custGeom>
              <a:avLst/>
              <a:gdLst>
                <a:gd name="T0" fmla="*/ 0 w 1989"/>
                <a:gd name="T1" fmla="*/ 0 h 998"/>
                <a:gd name="T2" fmla="*/ 0 w 1989"/>
                <a:gd name="T3" fmla="*/ 0 h 998"/>
                <a:gd name="T4" fmla="*/ 0 w 1989"/>
                <a:gd name="T5" fmla="*/ 0 h 998"/>
                <a:gd name="T6" fmla="*/ 0 w 1989"/>
                <a:gd name="T7" fmla="*/ 0 h 998"/>
                <a:gd name="T8" fmla="*/ 0 w 1989"/>
                <a:gd name="T9" fmla="*/ 0 h 998"/>
                <a:gd name="T10" fmla="*/ 0 w 1989"/>
                <a:gd name="T11" fmla="*/ 0 h 998"/>
                <a:gd name="T12" fmla="*/ 0 w 1989"/>
                <a:gd name="T13" fmla="*/ 0 h 998"/>
                <a:gd name="T14" fmla="*/ 0 w 1989"/>
                <a:gd name="T15" fmla="*/ 0 h 998"/>
                <a:gd name="T16" fmla="*/ 0 w 1989"/>
                <a:gd name="T17" fmla="*/ 0 h 998"/>
                <a:gd name="T18" fmla="*/ 0 w 1989"/>
                <a:gd name="T19" fmla="*/ 0 h 998"/>
                <a:gd name="T20" fmla="*/ 0 w 1989"/>
                <a:gd name="T21" fmla="*/ 0 h 998"/>
                <a:gd name="T22" fmla="*/ 0 w 1989"/>
                <a:gd name="T23" fmla="*/ 0 h 998"/>
                <a:gd name="T24" fmla="*/ 0 w 1989"/>
                <a:gd name="T25" fmla="*/ 0 h 998"/>
                <a:gd name="T26" fmla="*/ 0 w 1989"/>
                <a:gd name="T27" fmla="*/ 0 h 998"/>
                <a:gd name="T28" fmla="*/ 0 w 1989"/>
                <a:gd name="T29" fmla="*/ 0 h 998"/>
                <a:gd name="T30" fmla="*/ 0 w 1989"/>
                <a:gd name="T31" fmla="*/ 0 h 998"/>
                <a:gd name="T32" fmla="*/ 0 w 1989"/>
                <a:gd name="T33" fmla="*/ 0 h 998"/>
                <a:gd name="T34" fmla="*/ 0 w 1989"/>
                <a:gd name="T35" fmla="*/ 0 h 998"/>
                <a:gd name="T36" fmla="*/ 0 w 1989"/>
                <a:gd name="T37" fmla="*/ 0 h 998"/>
                <a:gd name="T38" fmla="*/ 0 w 1989"/>
                <a:gd name="T39" fmla="*/ 0 h 998"/>
                <a:gd name="T40" fmla="*/ 0 w 1989"/>
                <a:gd name="T41" fmla="*/ 0 h 998"/>
                <a:gd name="T42" fmla="*/ 0 w 1989"/>
                <a:gd name="T43" fmla="*/ 0 h 998"/>
                <a:gd name="T44" fmla="*/ 0 w 1989"/>
                <a:gd name="T45" fmla="*/ 0 h 998"/>
                <a:gd name="T46" fmla="*/ 0 w 1989"/>
                <a:gd name="T47" fmla="*/ 0 h 998"/>
                <a:gd name="T48" fmla="*/ 0 w 1989"/>
                <a:gd name="T49" fmla="*/ 0 h 998"/>
                <a:gd name="T50" fmla="*/ 0 w 1989"/>
                <a:gd name="T51" fmla="*/ 0 h 998"/>
                <a:gd name="T52" fmla="*/ 0 w 1989"/>
                <a:gd name="T53" fmla="*/ 0 h 998"/>
                <a:gd name="T54" fmla="*/ 0 w 1989"/>
                <a:gd name="T55" fmla="*/ 0 h 998"/>
                <a:gd name="T56" fmla="*/ 0 w 1989"/>
                <a:gd name="T57" fmla="*/ 0 h 998"/>
                <a:gd name="T58" fmla="*/ 0 w 1989"/>
                <a:gd name="T59" fmla="*/ 0 h 998"/>
                <a:gd name="T60" fmla="*/ 0 w 1989"/>
                <a:gd name="T61" fmla="*/ 0 h 998"/>
                <a:gd name="T62" fmla="*/ 0 w 1989"/>
                <a:gd name="T63" fmla="*/ 0 h 9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9"/>
                <a:gd name="T97" fmla="*/ 0 h 998"/>
                <a:gd name="T98" fmla="*/ 1989 w 1989"/>
                <a:gd name="T99" fmla="*/ 998 h 9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9" h="998">
                  <a:moveTo>
                    <a:pt x="340" y="214"/>
                  </a:moveTo>
                  <a:lnTo>
                    <a:pt x="340" y="215"/>
                  </a:lnTo>
                  <a:lnTo>
                    <a:pt x="340" y="216"/>
                  </a:lnTo>
                  <a:lnTo>
                    <a:pt x="340" y="217"/>
                  </a:lnTo>
                  <a:lnTo>
                    <a:pt x="340" y="218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0" y="223"/>
                  </a:lnTo>
                  <a:lnTo>
                    <a:pt x="340" y="224"/>
                  </a:lnTo>
                  <a:lnTo>
                    <a:pt x="340" y="225"/>
                  </a:lnTo>
                  <a:lnTo>
                    <a:pt x="349" y="288"/>
                  </a:lnTo>
                  <a:lnTo>
                    <a:pt x="375" y="344"/>
                  </a:lnTo>
                  <a:lnTo>
                    <a:pt x="419" y="391"/>
                  </a:lnTo>
                  <a:lnTo>
                    <a:pt x="476" y="434"/>
                  </a:lnTo>
                  <a:lnTo>
                    <a:pt x="548" y="468"/>
                  </a:lnTo>
                  <a:lnTo>
                    <a:pt x="632" y="496"/>
                  </a:lnTo>
                  <a:lnTo>
                    <a:pt x="726" y="516"/>
                  </a:lnTo>
                  <a:lnTo>
                    <a:pt x="830" y="526"/>
                  </a:lnTo>
                  <a:lnTo>
                    <a:pt x="944" y="530"/>
                  </a:lnTo>
                  <a:lnTo>
                    <a:pt x="1116" y="526"/>
                  </a:lnTo>
                  <a:lnTo>
                    <a:pt x="1261" y="513"/>
                  </a:lnTo>
                  <a:lnTo>
                    <a:pt x="1381" y="490"/>
                  </a:lnTo>
                  <a:lnTo>
                    <a:pt x="1477" y="460"/>
                  </a:lnTo>
                  <a:lnTo>
                    <a:pt x="1552" y="423"/>
                  </a:lnTo>
                  <a:lnTo>
                    <a:pt x="1606" y="376"/>
                  </a:lnTo>
                  <a:lnTo>
                    <a:pt x="1641" y="324"/>
                  </a:lnTo>
                  <a:lnTo>
                    <a:pt x="1660" y="264"/>
                  </a:lnTo>
                  <a:lnTo>
                    <a:pt x="1662" y="197"/>
                  </a:lnTo>
                  <a:lnTo>
                    <a:pt x="1671" y="149"/>
                  </a:lnTo>
                  <a:lnTo>
                    <a:pt x="1698" y="109"/>
                  </a:lnTo>
                  <a:lnTo>
                    <a:pt x="1739" y="80"/>
                  </a:lnTo>
                  <a:lnTo>
                    <a:pt x="1788" y="62"/>
                  </a:lnTo>
                  <a:lnTo>
                    <a:pt x="1840" y="56"/>
                  </a:lnTo>
                  <a:lnTo>
                    <a:pt x="1891" y="62"/>
                  </a:lnTo>
                  <a:lnTo>
                    <a:pt x="1936" y="80"/>
                  </a:lnTo>
                  <a:lnTo>
                    <a:pt x="1969" y="114"/>
                  </a:lnTo>
                  <a:lnTo>
                    <a:pt x="1985" y="159"/>
                  </a:lnTo>
                  <a:lnTo>
                    <a:pt x="1989" y="323"/>
                  </a:lnTo>
                  <a:lnTo>
                    <a:pt x="1961" y="469"/>
                  </a:lnTo>
                  <a:lnTo>
                    <a:pt x="1906" y="601"/>
                  </a:lnTo>
                  <a:lnTo>
                    <a:pt x="1821" y="713"/>
                  </a:lnTo>
                  <a:lnTo>
                    <a:pt x="1712" y="808"/>
                  </a:lnTo>
                  <a:lnTo>
                    <a:pt x="1577" y="885"/>
                  </a:lnTo>
                  <a:lnTo>
                    <a:pt x="1421" y="941"/>
                  </a:lnTo>
                  <a:lnTo>
                    <a:pt x="1240" y="979"/>
                  </a:lnTo>
                  <a:lnTo>
                    <a:pt x="1042" y="998"/>
                  </a:lnTo>
                  <a:lnTo>
                    <a:pt x="871" y="993"/>
                  </a:lnTo>
                  <a:lnTo>
                    <a:pt x="704" y="966"/>
                  </a:lnTo>
                  <a:lnTo>
                    <a:pt x="543" y="918"/>
                  </a:lnTo>
                  <a:lnTo>
                    <a:pt x="395" y="848"/>
                  </a:lnTo>
                  <a:lnTo>
                    <a:pt x="264" y="759"/>
                  </a:lnTo>
                  <a:lnTo>
                    <a:pt x="153" y="653"/>
                  </a:lnTo>
                  <a:lnTo>
                    <a:pt x="71" y="526"/>
                  </a:lnTo>
                  <a:lnTo>
                    <a:pt x="16" y="384"/>
                  </a:lnTo>
                  <a:lnTo>
                    <a:pt x="0" y="225"/>
                  </a:lnTo>
                  <a:lnTo>
                    <a:pt x="11" y="94"/>
                  </a:lnTo>
                  <a:lnTo>
                    <a:pt x="44" y="22"/>
                  </a:lnTo>
                  <a:lnTo>
                    <a:pt x="88" y="0"/>
                  </a:lnTo>
                  <a:lnTo>
                    <a:pt x="143" y="14"/>
                  </a:lnTo>
                  <a:lnTo>
                    <a:pt x="200" y="52"/>
                  </a:lnTo>
                  <a:lnTo>
                    <a:pt x="252" y="104"/>
                  </a:lnTo>
                  <a:lnTo>
                    <a:pt x="297" y="157"/>
                  </a:lnTo>
                  <a:lnTo>
                    <a:pt x="327" y="196"/>
                  </a:lnTo>
                  <a:lnTo>
                    <a:pt x="340" y="214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299" y="946"/>
              <a:ext cx="293" cy="205"/>
            </a:xfrm>
            <a:custGeom>
              <a:avLst/>
              <a:gdLst>
                <a:gd name="T0" fmla="*/ 0 w 2034"/>
                <a:gd name="T1" fmla="*/ 0 h 1416"/>
                <a:gd name="T2" fmla="*/ 0 w 2034"/>
                <a:gd name="T3" fmla="*/ 0 h 1416"/>
                <a:gd name="T4" fmla="*/ 0 w 2034"/>
                <a:gd name="T5" fmla="*/ 0 h 1416"/>
                <a:gd name="T6" fmla="*/ 0 w 2034"/>
                <a:gd name="T7" fmla="*/ 0 h 1416"/>
                <a:gd name="T8" fmla="*/ 0 w 2034"/>
                <a:gd name="T9" fmla="*/ 0 h 1416"/>
                <a:gd name="T10" fmla="*/ 0 w 2034"/>
                <a:gd name="T11" fmla="*/ 0 h 1416"/>
                <a:gd name="T12" fmla="*/ 0 w 2034"/>
                <a:gd name="T13" fmla="*/ 0 h 1416"/>
                <a:gd name="T14" fmla="*/ 0 w 2034"/>
                <a:gd name="T15" fmla="*/ 0 h 1416"/>
                <a:gd name="T16" fmla="*/ 0 w 2034"/>
                <a:gd name="T17" fmla="*/ 0 h 1416"/>
                <a:gd name="T18" fmla="*/ 0 w 2034"/>
                <a:gd name="T19" fmla="*/ 0 h 1416"/>
                <a:gd name="T20" fmla="*/ 0 w 2034"/>
                <a:gd name="T21" fmla="*/ 0 h 1416"/>
                <a:gd name="T22" fmla="*/ 0 w 2034"/>
                <a:gd name="T23" fmla="*/ 0 h 1416"/>
                <a:gd name="T24" fmla="*/ 0 w 2034"/>
                <a:gd name="T25" fmla="*/ 0 h 1416"/>
                <a:gd name="T26" fmla="*/ 0 w 2034"/>
                <a:gd name="T27" fmla="*/ 0 h 1416"/>
                <a:gd name="T28" fmla="*/ 0 w 2034"/>
                <a:gd name="T29" fmla="*/ 0 h 1416"/>
                <a:gd name="T30" fmla="*/ 0 w 2034"/>
                <a:gd name="T31" fmla="*/ 0 h 1416"/>
                <a:gd name="T32" fmla="*/ 0 w 2034"/>
                <a:gd name="T33" fmla="*/ 0 h 1416"/>
                <a:gd name="T34" fmla="*/ 0 w 2034"/>
                <a:gd name="T35" fmla="*/ 0 h 1416"/>
                <a:gd name="T36" fmla="*/ 0 w 2034"/>
                <a:gd name="T37" fmla="*/ 0 h 1416"/>
                <a:gd name="T38" fmla="*/ 0 w 2034"/>
                <a:gd name="T39" fmla="*/ 0 h 1416"/>
                <a:gd name="T40" fmla="*/ 0 w 2034"/>
                <a:gd name="T41" fmla="*/ 0 h 1416"/>
                <a:gd name="T42" fmla="*/ 0 w 2034"/>
                <a:gd name="T43" fmla="*/ 0 h 1416"/>
                <a:gd name="T44" fmla="*/ 0 w 2034"/>
                <a:gd name="T45" fmla="*/ 0 h 1416"/>
                <a:gd name="T46" fmla="*/ 0 w 2034"/>
                <a:gd name="T47" fmla="*/ 0 h 1416"/>
                <a:gd name="T48" fmla="*/ 0 w 2034"/>
                <a:gd name="T49" fmla="*/ 0 h 1416"/>
                <a:gd name="T50" fmla="*/ 0 w 2034"/>
                <a:gd name="T51" fmla="*/ 0 h 1416"/>
                <a:gd name="T52" fmla="*/ 0 w 2034"/>
                <a:gd name="T53" fmla="*/ 0 h 1416"/>
                <a:gd name="T54" fmla="*/ 0 w 2034"/>
                <a:gd name="T55" fmla="*/ 0 h 1416"/>
                <a:gd name="T56" fmla="*/ 0 w 2034"/>
                <a:gd name="T57" fmla="*/ 0 h 1416"/>
                <a:gd name="T58" fmla="*/ 0 w 2034"/>
                <a:gd name="T59" fmla="*/ 0 h 1416"/>
                <a:gd name="T60" fmla="*/ 0 w 2034"/>
                <a:gd name="T61" fmla="*/ 0 h 1416"/>
                <a:gd name="T62" fmla="*/ 0 w 2034"/>
                <a:gd name="T63" fmla="*/ 0 h 1416"/>
                <a:gd name="T64" fmla="*/ 0 w 2034"/>
                <a:gd name="T65" fmla="*/ 0 h 1416"/>
                <a:gd name="T66" fmla="*/ 0 w 2034"/>
                <a:gd name="T67" fmla="*/ 0 h 1416"/>
                <a:gd name="T68" fmla="*/ 0 w 2034"/>
                <a:gd name="T69" fmla="*/ 0 h 1416"/>
                <a:gd name="T70" fmla="*/ 0 w 2034"/>
                <a:gd name="T71" fmla="*/ 0 h 1416"/>
                <a:gd name="T72" fmla="*/ 0 w 2034"/>
                <a:gd name="T73" fmla="*/ 0 h 1416"/>
                <a:gd name="T74" fmla="*/ 0 w 2034"/>
                <a:gd name="T75" fmla="*/ 0 h 1416"/>
                <a:gd name="T76" fmla="*/ 0 w 2034"/>
                <a:gd name="T77" fmla="*/ 0 h 14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34"/>
                <a:gd name="T118" fmla="*/ 0 h 1416"/>
                <a:gd name="T119" fmla="*/ 2034 w 2034"/>
                <a:gd name="T120" fmla="*/ 1416 h 14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34" h="1416">
                  <a:moveTo>
                    <a:pt x="1686" y="1075"/>
                  </a:moveTo>
                  <a:lnTo>
                    <a:pt x="2034" y="1061"/>
                  </a:lnTo>
                  <a:lnTo>
                    <a:pt x="2016" y="763"/>
                  </a:lnTo>
                  <a:lnTo>
                    <a:pt x="1976" y="525"/>
                  </a:lnTo>
                  <a:lnTo>
                    <a:pt x="1916" y="341"/>
                  </a:lnTo>
                  <a:lnTo>
                    <a:pt x="1841" y="204"/>
                  </a:lnTo>
                  <a:lnTo>
                    <a:pt x="1751" y="108"/>
                  </a:lnTo>
                  <a:lnTo>
                    <a:pt x="1653" y="47"/>
                  </a:lnTo>
                  <a:lnTo>
                    <a:pt x="1548" y="12"/>
                  </a:lnTo>
                  <a:lnTo>
                    <a:pt x="1444" y="0"/>
                  </a:lnTo>
                  <a:lnTo>
                    <a:pt x="1338" y="5"/>
                  </a:lnTo>
                  <a:lnTo>
                    <a:pt x="1203" y="27"/>
                  </a:lnTo>
                  <a:lnTo>
                    <a:pt x="1095" y="67"/>
                  </a:lnTo>
                  <a:lnTo>
                    <a:pt x="1014" y="124"/>
                  </a:lnTo>
                  <a:lnTo>
                    <a:pt x="953" y="191"/>
                  </a:lnTo>
                  <a:lnTo>
                    <a:pt x="909" y="266"/>
                  </a:lnTo>
                  <a:lnTo>
                    <a:pt x="881" y="347"/>
                  </a:lnTo>
                  <a:lnTo>
                    <a:pt x="865" y="431"/>
                  </a:lnTo>
                  <a:lnTo>
                    <a:pt x="856" y="515"/>
                  </a:lnTo>
                  <a:lnTo>
                    <a:pt x="850" y="591"/>
                  </a:lnTo>
                  <a:lnTo>
                    <a:pt x="840" y="667"/>
                  </a:lnTo>
                  <a:lnTo>
                    <a:pt x="821" y="739"/>
                  </a:lnTo>
                  <a:lnTo>
                    <a:pt x="794" y="806"/>
                  </a:lnTo>
                  <a:lnTo>
                    <a:pt x="759" y="867"/>
                  </a:lnTo>
                  <a:lnTo>
                    <a:pt x="721" y="917"/>
                  </a:lnTo>
                  <a:lnTo>
                    <a:pt x="679" y="956"/>
                  </a:lnTo>
                  <a:lnTo>
                    <a:pt x="637" y="983"/>
                  </a:lnTo>
                  <a:lnTo>
                    <a:pt x="596" y="993"/>
                  </a:lnTo>
                  <a:lnTo>
                    <a:pt x="556" y="988"/>
                  </a:lnTo>
                  <a:lnTo>
                    <a:pt x="518" y="961"/>
                  </a:lnTo>
                  <a:lnTo>
                    <a:pt x="478" y="917"/>
                  </a:lnTo>
                  <a:lnTo>
                    <a:pt x="440" y="853"/>
                  </a:lnTo>
                  <a:lnTo>
                    <a:pt x="406" y="773"/>
                  </a:lnTo>
                  <a:lnTo>
                    <a:pt x="377" y="676"/>
                  </a:lnTo>
                  <a:lnTo>
                    <a:pt x="355" y="567"/>
                  </a:lnTo>
                  <a:lnTo>
                    <a:pt x="342" y="444"/>
                  </a:lnTo>
                  <a:lnTo>
                    <a:pt x="342" y="309"/>
                  </a:lnTo>
                  <a:lnTo>
                    <a:pt x="355" y="165"/>
                  </a:lnTo>
                  <a:lnTo>
                    <a:pt x="14" y="251"/>
                  </a:lnTo>
                  <a:lnTo>
                    <a:pt x="0" y="446"/>
                  </a:lnTo>
                  <a:lnTo>
                    <a:pt x="7" y="626"/>
                  </a:lnTo>
                  <a:lnTo>
                    <a:pt x="31" y="790"/>
                  </a:lnTo>
                  <a:lnTo>
                    <a:pt x="70" y="938"/>
                  </a:lnTo>
                  <a:lnTo>
                    <a:pt x="119" y="1064"/>
                  </a:lnTo>
                  <a:lnTo>
                    <a:pt x="173" y="1170"/>
                  </a:lnTo>
                  <a:lnTo>
                    <a:pt x="227" y="1254"/>
                  </a:lnTo>
                  <a:lnTo>
                    <a:pt x="277" y="1313"/>
                  </a:lnTo>
                  <a:lnTo>
                    <a:pt x="319" y="1344"/>
                  </a:lnTo>
                  <a:lnTo>
                    <a:pt x="450" y="1394"/>
                  </a:lnTo>
                  <a:lnTo>
                    <a:pt x="580" y="1416"/>
                  </a:lnTo>
                  <a:lnTo>
                    <a:pt x="705" y="1414"/>
                  </a:lnTo>
                  <a:lnTo>
                    <a:pt x="821" y="1392"/>
                  </a:lnTo>
                  <a:lnTo>
                    <a:pt x="927" y="1350"/>
                  </a:lnTo>
                  <a:lnTo>
                    <a:pt x="1020" y="1298"/>
                  </a:lnTo>
                  <a:lnTo>
                    <a:pt x="1097" y="1235"/>
                  </a:lnTo>
                  <a:lnTo>
                    <a:pt x="1155" y="1166"/>
                  </a:lnTo>
                  <a:lnTo>
                    <a:pt x="1190" y="1094"/>
                  </a:lnTo>
                  <a:lnTo>
                    <a:pt x="1215" y="1014"/>
                  </a:lnTo>
                  <a:lnTo>
                    <a:pt x="1234" y="921"/>
                  </a:lnTo>
                  <a:lnTo>
                    <a:pt x="1254" y="824"/>
                  </a:lnTo>
                  <a:lnTo>
                    <a:pt x="1275" y="723"/>
                  </a:lnTo>
                  <a:lnTo>
                    <a:pt x="1298" y="625"/>
                  </a:lnTo>
                  <a:lnTo>
                    <a:pt x="1326" y="538"/>
                  </a:lnTo>
                  <a:lnTo>
                    <a:pt x="1361" y="467"/>
                  </a:lnTo>
                  <a:lnTo>
                    <a:pt x="1402" y="416"/>
                  </a:lnTo>
                  <a:lnTo>
                    <a:pt x="1453" y="393"/>
                  </a:lnTo>
                  <a:lnTo>
                    <a:pt x="1521" y="397"/>
                  </a:lnTo>
                  <a:lnTo>
                    <a:pt x="1574" y="435"/>
                  </a:lnTo>
                  <a:lnTo>
                    <a:pt x="1613" y="497"/>
                  </a:lnTo>
                  <a:lnTo>
                    <a:pt x="1641" y="580"/>
                  </a:lnTo>
                  <a:lnTo>
                    <a:pt x="1661" y="676"/>
                  </a:lnTo>
                  <a:lnTo>
                    <a:pt x="1671" y="778"/>
                  </a:lnTo>
                  <a:lnTo>
                    <a:pt x="1678" y="884"/>
                  </a:lnTo>
                  <a:lnTo>
                    <a:pt x="1683" y="984"/>
                  </a:lnTo>
                  <a:lnTo>
                    <a:pt x="1686" y="1075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120" y="494"/>
              <a:ext cx="262" cy="233"/>
            </a:xfrm>
            <a:custGeom>
              <a:avLst/>
              <a:gdLst>
                <a:gd name="T0" fmla="*/ 0 w 1811"/>
                <a:gd name="T1" fmla="*/ 0 h 1611"/>
                <a:gd name="T2" fmla="*/ 0 w 1811"/>
                <a:gd name="T3" fmla="*/ 0 h 1611"/>
                <a:gd name="T4" fmla="*/ 0 w 1811"/>
                <a:gd name="T5" fmla="*/ 0 h 1611"/>
                <a:gd name="T6" fmla="*/ 0 w 1811"/>
                <a:gd name="T7" fmla="*/ 0 h 1611"/>
                <a:gd name="T8" fmla="*/ 0 w 1811"/>
                <a:gd name="T9" fmla="*/ 0 h 1611"/>
                <a:gd name="T10" fmla="*/ 0 w 1811"/>
                <a:gd name="T11" fmla="*/ 0 h 1611"/>
                <a:gd name="T12" fmla="*/ 0 w 1811"/>
                <a:gd name="T13" fmla="*/ 0 h 1611"/>
                <a:gd name="T14" fmla="*/ 0 w 1811"/>
                <a:gd name="T15" fmla="*/ 0 h 1611"/>
                <a:gd name="T16" fmla="*/ 0 w 1811"/>
                <a:gd name="T17" fmla="*/ 0 h 1611"/>
                <a:gd name="T18" fmla="*/ 0 w 1811"/>
                <a:gd name="T19" fmla="*/ 0 h 1611"/>
                <a:gd name="T20" fmla="*/ 0 w 1811"/>
                <a:gd name="T21" fmla="*/ 0 h 1611"/>
                <a:gd name="T22" fmla="*/ 0 w 1811"/>
                <a:gd name="T23" fmla="*/ 0 h 1611"/>
                <a:gd name="T24" fmla="*/ 0 w 1811"/>
                <a:gd name="T25" fmla="*/ 0 h 1611"/>
                <a:gd name="T26" fmla="*/ 0 w 1811"/>
                <a:gd name="T27" fmla="*/ 0 h 1611"/>
                <a:gd name="T28" fmla="*/ 0 w 1811"/>
                <a:gd name="T29" fmla="*/ 0 h 1611"/>
                <a:gd name="T30" fmla="*/ 0 w 1811"/>
                <a:gd name="T31" fmla="*/ 0 h 1611"/>
                <a:gd name="T32" fmla="*/ 0 w 1811"/>
                <a:gd name="T33" fmla="*/ 0 h 1611"/>
                <a:gd name="T34" fmla="*/ 0 w 1811"/>
                <a:gd name="T35" fmla="*/ 0 h 1611"/>
                <a:gd name="T36" fmla="*/ 0 w 1811"/>
                <a:gd name="T37" fmla="*/ 0 h 1611"/>
                <a:gd name="T38" fmla="*/ 0 w 1811"/>
                <a:gd name="T39" fmla="*/ 0 h 1611"/>
                <a:gd name="T40" fmla="*/ 0 w 1811"/>
                <a:gd name="T41" fmla="*/ 0 h 1611"/>
                <a:gd name="T42" fmla="*/ 0 w 1811"/>
                <a:gd name="T43" fmla="*/ 0 h 1611"/>
                <a:gd name="T44" fmla="*/ 0 w 1811"/>
                <a:gd name="T45" fmla="*/ 0 h 1611"/>
                <a:gd name="T46" fmla="*/ 0 w 1811"/>
                <a:gd name="T47" fmla="*/ 0 h 1611"/>
                <a:gd name="T48" fmla="*/ 0 w 1811"/>
                <a:gd name="T49" fmla="*/ 0 h 1611"/>
                <a:gd name="T50" fmla="*/ 0 w 1811"/>
                <a:gd name="T51" fmla="*/ 0 h 1611"/>
                <a:gd name="T52" fmla="*/ 0 w 1811"/>
                <a:gd name="T53" fmla="*/ 0 h 1611"/>
                <a:gd name="T54" fmla="*/ 0 w 1811"/>
                <a:gd name="T55" fmla="*/ 0 h 1611"/>
                <a:gd name="T56" fmla="*/ 0 w 1811"/>
                <a:gd name="T57" fmla="*/ 0 h 1611"/>
                <a:gd name="T58" fmla="*/ 0 w 1811"/>
                <a:gd name="T59" fmla="*/ 0 h 1611"/>
                <a:gd name="T60" fmla="*/ 0 w 1811"/>
                <a:gd name="T61" fmla="*/ 0 h 1611"/>
                <a:gd name="T62" fmla="*/ 0 w 1811"/>
                <a:gd name="T63" fmla="*/ 0 h 1611"/>
                <a:gd name="T64" fmla="*/ 0 w 1811"/>
                <a:gd name="T65" fmla="*/ 0 h 1611"/>
                <a:gd name="T66" fmla="*/ 0 w 1811"/>
                <a:gd name="T67" fmla="*/ 0 h 1611"/>
                <a:gd name="T68" fmla="*/ 0 w 1811"/>
                <a:gd name="T69" fmla="*/ 0 h 1611"/>
                <a:gd name="T70" fmla="*/ 0 w 1811"/>
                <a:gd name="T71" fmla="*/ 0 h 1611"/>
                <a:gd name="T72" fmla="*/ 0 w 1811"/>
                <a:gd name="T73" fmla="*/ 0 h 1611"/>
                <a:gd name="T74" fmla="*/ 0 w 1811"/>
                <a:gd name="T75" fmla="*/ 0 h 1611"/>
                <a:gd name="T76" fmla="*/ 0 w 1811"/>
                <a:gd name="T77" fmla="*/ 0 h 1611"/>
                <a:gd name="T78" fmla="*/ 0 w 1811"/>
                <a:gd name="T79" fmla="*/ 0 h 1611"/>
                <a:gd name="T80" fmla="*/ 0 w 1811"/>
                <a:gd name="T81" fmla="*/ 0 h 1611"/>
                <a:gd name="T82" fmla="*/ 0 w 1811"/>
                <a:gd name="T83" fmla="*/ 0 h 1611"/>
                <a:gd name="T84" fmla="*/ 0 w 1811"/>
                <a:gd name="T85" fmla="*/ 0 h 1611"/>
                <a:gd name="T86" fmla="*/ 0 w 1811"/>
                <a:gd name="T87" fmla="*/ 0 h 1611"/>
                <a:gd name="T88" fmla="*/ 0 w 1811"/>
                <a:gd name="T89" fmla="*/ 0 h 1611"/>
                <a:gd name="T90" fmla="*/ 0 w 1811"/>
                <a:gd name="T91" fmla="*/ 0 h 1611"/>
                <a:gd name="T92" fmla="*/ 0 w 1811"/>
                <a:gd name="T93" fmla="*/ 0 h 1611"/>
                <a:gd name="T94" fmla="*/ 0 w 1811"/>
                <a:gd name="T95" fmla="*/ 0 h 1611"/>
                <a:gd name="T96" fmla="*/ 0 w 1811"/>
                <a:gd name="T97" fmla="*/ 0 h 1611"/>
                <a:gd name="T98" fmla="*/ 0 w 1811"/>
                <a:gd name="T99" fmla="*/ 0 h 1611"/>
                <a:gd name="T100" fmla="*/ 0 w 1811"/>
                <a:gd name="T101" fmla="*/ 0 h 1611"/>
                <a:gd name="T102" fmla="*/ 0 w 1811"/>
                <a:gd name="T103" fmla="*/ 0 h 1611"/>
                <a:gd name="T104" fmla="*/ 0 w 1811"/>
                <a:gd name="T105" fmla="*/ 0 h 1611"/>
                <a:gd name="T106" fmla="*/ 0 w 1811"/>
                <a:gd name="T107" fmla="*/ 0 h 1611"/>
                <a:gd name="T108" fmla="*/ 0 w 1811"/>
                <a:gd name="T109" fmla="*/ 0 h 1611"/>
                <a:gd name="T110" fmla="*/ 0 w 1811"/>
                <a:gd name="T111" fmla="*/ 0 h 16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11"/>
                <a:gd name="T169" fmla="*/ 0 h 1611"/>
                <a:gd name="T170" fmla="*/ 1811 w 1811"/>
                <a:gd name="T171" fmla="*/ 1611 h 16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11" h="1611">
                  <a:moveTo>
                    <a:pt x="365" y="1149"/>
                  </a:moveTo>
                  <a:lnTo>
                    <a:pt x="414" y="1191"/>
                  </a:lnTo>
                  <a:lnTo>
                    <a:pt x="471" y="1216"/>
                  </a:lnTo>
                  <a:lnTo>
                    <a:pt x="535" y="1225"/>
                  </a:lnTo>
                  <a:lnTo>
                    <a:pt x="606" y="1218"/>
                  </a:lnTo>
                  <a:lnTo>
                    <a:pt x="682" y="1197"/>
                  </a:lnTo>
                  <a:lnTo>
                    <a:pt x="762" y="1162"/>
                  </a:lnTo>
                  <a:lnTo>
                    <a:pt x="846" y="1116"/>
                  </a:lnTo>
                  <a:lnTo>
                    <a:pt x="933" y="1055"/>
                  </a:lnTo>
                  <a:lnTo>
                    <a:pt x="1021" y="983"/>
                  </a:lnTo>
                  <a:lnTo>
                    <a:pt x="1149" y="868"/>
                  </a:lnTo>
                  <a:lnTo>
                    <a:pt x="1249" y="761"/>
                  </a:lnTo>
                  <a:lnTo>
                    <a:pt x="1325" y="667"/>
                  </a:lnTo>
                  <a:lnTo>
                    <a:pt x="1378" y="580"/>
                  </a:lnTo>
                  <a:lnTo>
                    <a:pt x="1409" y="502"/>
                  </a:lnTo>
                  <a:lnTo>
                    <a:pt x="1420" y="433"/>
                  </a:lnTo>
                  <a:lnTo>
                    <a:pt x="1412" y="370"/>
                  </a:lnTo>
                  <a:lnTo>
                    <a:pt x="1387" y="313"/>
                  </a:lnTo>
                  <a:lnTo>
                    <a:pt x="1347" y="261"/>
                  </a:lnTo>
                  <a:lnTo>
                    <a:pt x="1320" y="219"/>
                  </a:lnTo>
                  <a:lnTo>
                    <a:pt x="1314" y="172"/>
                  </a:lnTo>
                  <a:lnTo>
                    <a:pt x="1328" y="126"/>
                  </a:lnTo>
                  <a:lnTo>
                    <a:pt x="1354" y="81"/>
                  </a:lnTo>
                  <a:lnTo>
                    <a:pt x="1391" y="42"/>
                  </a:lnTo>
                  <a:lnTo>
                    <a:pt x="1434" y="14"/>
                  </a:lnTo>
                  <a:lnTo>
                    <a:pt x="1481" y="0"/>
                  </a:lnTo>
                  <a:lnTo>
                    <a:pt x="1528" y="4"/>
                  </a:lnTo>
                  <a:lnTo>
                    <a:pt x="1571" y="30"/>
                  </a:lnTo>
                  <a:lnTo>
                    <a:pt x="1681" y="150"/>
                  </a:lnTo>
                  <a:lnTo>
                    <a:pt x="1758" y="279"/>
                  </a:lnTo>
                  <a:lnTo>
                    <a:pt x="1801" y="413"/>
                  </a:lnTo>
                  <a:lnTo>
                    <a:pt x="1811" y="554"/>
                  </a:lnTo>
                  <a:lnTo>
                    <a:pt x="1792" y="697"/>
                  </a:lnTo>
                  <a:lnTo>
                    <a:pt x="1739" y="843"/>
                  </a:lnTo>
                  <a:lnTo>
                    <a:pt x="1659" y="990"/>
                  </a:lnTo>
                  <a:lnTo>
                    <a:pt x="1549" y="1137"/>
                  </a:lnTo>
                  <a:lnTo>
                    <a:pt x="1410" y="1281"/>
                  </a:lnTo>
                  <a:lnTo>
                    <a:pt x="1278" y="1389"/>
                  </a:lnTo>
                  <a:lnTo>
                    <a:pt x="1133" y="1478"/>
                  </a:lnTo>
                  <a:lnTo>
                    <a:pt x="981" y="1547"/>
                  </a:lnTo>
                  <a:lnTo>
                    <a:pt x="824" y="1591"/>
                  </a:lnTo>
                  <a:lnTo>
                    <a:pt x="666" y="1611"/>
                  </a:lnTo>
                  <a:lnTo>
                    <a:pt x="513" y="1601"/>
                  </a:lnTo>
                  <a:lnTo>
                    <a:pt x="366" y="1562"/>
                  </a:lnTo>
                  <a:lnTo>
                    <a:pt x="234" y="1490"/>
                  </a:lnTo>
                  <a:lnTo>
                    <a:pt x="115" y="1381"/>
                  </a:lnTo>
                  <a:lnTo>
                    <a:pt x="34" y="1269"/>
                  </a:lnTo>
                  <a:lnTo>
                    <a:pt x="0" y="1182"/>
                  </a:lnTo>
                  <a:lnTo>
                    <a:pt x="7" y="1119"/>
                  </a:lnTo>
                  <a:lnTo>
                    <a:pt x="43" y="1080"/>
                  </a:lnTo>
                  <a:lnTo>
                    <a:pt x="99" y="1060"/>
                  </a:lnTo>
                  <a:lnTo>
                    <a:pt x="169" y="1059"/>
                  </a:lnTo>
                  <a:lnTo>
                    <a:pt x="243" y="1076"/>
                  </a:lnTo>
                  <a:lnTo>
                    <a:pt x="312" y="1106"/>
                  </a:lnTo>
                  <a:lnTo>
                    <a:pt x="365" y="1149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106" y="468"/>
              <a:ext cx="246" cy="243"/>
            </a:xfrm>
            <a:custGeom>
              <a:avLst/>
              <a:gdLst>
                <a:gd name="T0" fmla="*/ 0 w 1705"/>
                <a:gd name="T1" fmla="*/ 0 h 1681"/>
                <a:gd name="T2" fmla="*/ 0 w 1705"/>
                <a:gd name="T3" fmla="*/ 0 h 1681"/>
                <a:gd name="T4" fmla="*/ 0 w 1705"/>
                <a:gd name="T5" fmla="*/ 0 h 1681"/>
                <a:gd name="T6" fmla="*/ 0 w 1705"/>
                <a:gd name="T7" fmla="*/ 0 h 1681"/>
                <a:gd name="T8" fmla="*/ 0 w 1705"/>
                <a:gd name="T9" fmla="*/ 0 h 1681"/>
                <a:gd name="T10" fmla="*/ 0 w 1705"/>
                <a:gd name="T11" fmla="*/ 0 h 1681"/>
                <a:gd name="T12" fmla="*/ 0 w 1705"/>
                <a:gd name="T13" fmla="*/ 0 h 1681"/>
                <a:gd name="T14" fmla="*/ 0 w 1705"/>
                <a:gd name="T15" fmla="*/ 0 h 1681"/>
                <a:gd name="T16" fmla="*/ 0 w 1705"/>
                <a:gd name="T17" fmla="*/ 0 h 1681"/>
                <a:gd name="T18" fmla="*/ 0 w 1705"/>
                <a:gd name="T19" fmla="*/ 0 h 1681"/>
                <a:gd name="T20" fmla="*/ 0 w 1705"/>
                <a:gd name="T21" fmla="*/ 0 h 1681"/>
                <a:gd name="T22" fmla="*/ 0 w 1705"/>
                <a:gd name="T23" fmla="*/ 0 h 1681"/>
                <a:gd name="T24" fmla="*/ 0 w 1705"/>
                <a:gd name="T25" fmla="*/ 0 h 1681"/>
                <a:gd name="T26" fmla="*/ 0 w 1705"/>
                <a:gd name="T27" fmla="*/ 0 h 1681"/>
                <a:gd name="T28" fmla="*/ 0 w 1705"/>
                <a:gd name="T29" fmla="*/ 0 h 1681"/>
                <a:gd name="T30" fmla="*/ 0 w 1705"/>
                <a:gd name="T31" fmla="*/ 0 h 1681"/>
                <a:gd name="T32" fmla="*/ 0 w 1705"/>
                <a:gd name="T33" fmla="*/ 0 h 1681"/>
                <a:gd name="T34" fmla="*/ 0 w 1705"/>
                <a:gd name="T35" fmla="*/ 0 h 1681"/>
                <a:gd name="T36" fmla="*/ 0 w 1705"/>
                <a:gd name="T37" fmla="*/ 0 h 1681"/>
                <a:gd name="T38" fmla="*/ 0 w 1705"/>
                <a:gd name="T39" fmla="*/ 0 h 1681"/>
                <a:gd name="T40" fmla="*/ 0 w 1705"/>
                <a:gd name="T41" fmla="*/ 0 h 1681"/>
                <a:gd name="T42" fmla="*/ 0 w 1705"/>
                <a:gd name="T43" fmla="*/ 0 h 1681"/>
                <a:gd name="T44" fmla="*/ 0 w 1705"/>
                <a:gd name="T45" fmla="*/ 0 h 1681"/>
                <a:gd name="T46" fmla="*/ 0 w 1705"/>
                <a:gd name="T47" fmla="*/ 0 h 1681"/>
                <a:gd name="T48" fmla="*/ 0 w 1705"/>
                <a:gd name="T49" fmla="*/ 0 h 1681"/>
                <a:gd name="T50" fmla="*/ 0 w 1705"/>
                <a:gd name="T51" fmla="*/ 0 h 1681"/>
                <a:gd name="T52" fmla="*/ 0 w 1705"/>
                <a:gd name="T53" fmla="*/ 0 h 1681"/>
                <a:gd name="T54" fmla="*/ 0 w 1705"/>
                <a:gd name="T55" fmla="*/ 0 h 1681"/>
                <a:gd name="T56" fmla="*/ 0 w 1705"/>
                <a:gd name="T57" fmla="*/ 0 h 1681"/>
                <a:gd name="T58" fmla="*/ 0 w 1705"/>
                <a:gd name="T59" fmla="*/ 0 h 1681"/>
                <a:gd name="T60" fmla="*/ 0 w 1705"/>
                <a:gd name="T61" fmla="*/ 0 h 1681"/>
                <a:gd name="T62" fmla="*/ 0 w 1705"/>
                <a:gd name="T63" fmla="*/ 0 h 1681"/>
                <a:gd name="T64" fmla="*/ 0 w 1705"/>
                <a:gd name="T65" fmla="*/ 0 h 1681"/>
                <a:gd name="T66" fmla="*/ 0 w 1705"/>
                <a:gd name="T67" fmla="*/ 0 h 1681"/>
                <a:gd name="T68" fmla="*/ 0 w 1705"/>
                <a:gd name="T69" fmla="*/ 0 h 1681"/>
                <a:gd name="T70" fmla="*/ 0 w 1705"/>
                <a:gd name="T71" fmla="*/ 0 h 1681"/>
                <a:gd name="T72" fmla="*/ 0 w 1705"/>
                <a:gd name="T73" fmla="*/ 0 h 1681"/>
                <a:gd name="T74" fmla="*/ 0 w 1705"/>
                <a:gd name="T75" fmla="*/ 0 h 1681"/>
                <a:gd name="T76" fmla="*/ 0 w 1705"/>
                <a:gd name="T77" fmla="*/ 0 h 1681"/>
                <a:gd name="T78" fmla="*/ 0 w 1705"/>
                <a:gd name="T79" fmla="*/ 0 h 1681"/>
                <a:gd name="T80" fmla="*/ 0 w 1705"/>
                <a:gd name="T81" fmla="*/ 0 h 1681"/>
                <a:gd name="T82" fmla="*/ 0 w 1705"/>
                <a:gd name="T83" fmla="*/ 0 h 1681"/>
                <a:gd name="T84" fmla="*/ 0 w 1705"/>
                <a:gd name="T85" fmla="*/ 0 h 1681"/>
                <a:gd name="T86" fmla="*/ 0 w 1705"/>
                <a:gd name="T87" fmla="*/ 0 h 1681"/>
                <a:gd name="T88" fmla="*/ 0 w 1705"/>
                <a:gd name="T89" fmla="*/ 0 h 1681"/>
                <a:gd name="T90" fmla="*/ 0 w 1705"/>
                <a:gd name="T91" fmla="*/ 0 h 1681"/>
                <a:gd name="T92" fmla="*/ 0 w 1705"/>
                <a:gd name="T93" fmla="*/ 0 h 1681"/>
                <a:gd name="T94" fmla="*/ 0 w 1705"/>
                <a:gd name="T95" fmla="*/ 0 h 1681"/>
                <a:gd name="T96" fmla="*/ 0 w 1705"/>
                <a:gd name="T97" fmla="*/ 0 h 1681"/>
                <a:gd name="T98" fmla="*/ 0 w 1705"/>
                <a:gd name="T99" fmla="*/ 0 h 1681"/>
                <a:gd name="T100" fmla="*/ 0 w 1705"/>
                <a:gd name="T101" fmla="*/ 0 h 1681"/>
                <a:gd name="T102" fmla="*/ 0 w 1705"/>
                <a:gd name="T103" fmla="*/ 0 h 1681"/>
                <a:gd name="T104" fmla="*/ 0 w 1705"/>
                <a:gd name="T105" fmla="*/ 0 h 1681"/>
                <a:gd name="T106" fmla="*/ 0 w 1705"/>
                <a:gd name="T107" fmla="*/ 0 h 1681"/>
                <a:gd name="T108" fmla="*/ 0 w 1705"/>
                <a:gd name="T109" fmla="*/ 0 h 1681"/>
                <a:gd name="T110" fmla="*/ 0 w 1705"/>
                <a:gd name="T111" fmla="*/ 0 h 16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5"/>
                <a:gd name="T169" fmla="*/ 0 h 1681"/>
                <a:gd name="T170" fmla="*/ 1705 w 1705"/>
                <a:gd name="T171" fmla="*/ 1681 h 16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5" h="1681">
                  <a:moveTo>
                    <a:pt x="468" y="1329"/>
                  </a:moveTo>
                  <a:lnTo>
                    <a:pt x="425" y="1270"/>
                  </a:lnTo>
                  <a:lnTo>
                    <a:pt x="398" y="1213"/>
                  </a:lnTo>
                  <a:lnTo>
                    <a:pt x="394" y="1155"/>
                  </a:lnTo>
                  <a:lnTo>
                    <a:pt x="405" y="1095"/>
                  </a:lnTo>
                  <a:lnTo>
                    <a:pt x="437" y="1028"/>
                  </a:lnTo>
                  <a:lnTo>
                    <a:pt x="488" y="956"/>
                  </a:lnTo>
                  <a:lnTo>
                    <a:pt x="557" y="876"/>
                  </a:lnTo>
                  <a:lnTo>
                    <a:pt x="647" y="786"/>
                  </a:lnTo>
                  <a:lnTo>
                    <a:pt x="756" y="682"/>
                  </a:lnTo>
                  <a:lnTo>
                    <a:pt x="866" y="588"/>
                  </a:lnTo>
                  <a:lnTo>
                    <a:pt x="970" y="514"/>
                  </a:lnTo>
                  <a:lnTo>
                    <a:pt x="1065" y="458"/>
                  </a:lnTo>
                  <a:lnTo>
                    <a:pt x="1152" y="420"/>
                  </a:lnTo>
                  <a:lnTo>
                    <a:pt x="1231" y="398"/>
                  </a:lnTo>
                  <a:lnTo>
                    <a:pt x="1301" y="390"/>
                  </a:lnTo>
                  <a:lnTo>
                    <a:pt x="1359" y="394"/>
                  </a:lnTo>
                  <a:lnTo>
                    <a:pt x="1410" y="413"/>
                  </a:lnTo>
                  <a:lnTo>
                    <a:pt x="1450" y="441"/>
                  </a:lnTo>
                  <a:lnTo>
                    <a:pt x="1487" y="463"/>
                  </a:lnTo>
                  <a:lnTo>
                    <a:pt x="1532" y="464"/>
                  </a:lnTo>
                  <a:lnTo>
                    <a:pt x="1580" y="450"/>
                  </a:lnTo>
                  <a:lnTo>
                    <a:pt x="1624" y="421"/>
                  </a:lnTo>
                  <a:lnTo>
                    <a:pt x="1662" y="383"/>
                  </a:lnTo>
                  <a:lnTo>
                    <a:pt x="1691" y="340"/>
                  </a:lnTo>
                  <a:lnTo>
                    <a:pt x="1705" y="293"/>
                  </a:lnTo>
                  <a:lnTo>
                    <a:pt x="1702" y="249"/>
                  </a:lnTo>
                  <a:lnTo>
                    <a:pt x="1674" y="210"/>
                  </a:lnTo>
                  <a:lnTo>
                    <a:pt x="1608" y="154"/>
                  </a:lnTo>
                  <a:lnTo>
                    <a:pt x="1518" y="98"/>
                  </a:lnTo>
                  <a:lnTo>
                    <a:pt x="1410" y="48"/>
                  </a:lnTo>
                  <a:lnTo>
                    <a:pt x="1281" y="12"/>
                  </a:lnTo>
                  <a:lnTo>
                    <a:pt x="1132" y="0"/>
                  </a:lnTo>
                  <a:lnTo>
                    <a:pt x="966" y="21"/>
                  </a:lnTo>
                  <a:lnTo>
                    <a:pt x="783" y="83"/>
                  </a:lnTo>
                  <a:lnTo>
                    <a:pt x="584" y="194"/>
                  </a:lnTo>
                  <a:lnTo>
                    <a:pt x="368" y="364"/>
                  </a:lnTo>
                  <a:lnTo>
                    <a:pt x="218" y="519"/>
                  </a:lnTo>
                  <a:lnTo>
                    <a:pt x="109" y="668"/>
                  </a:lnTo>
                  <a:lnTo>
                    <a:pt x="39" y="812"/>
                  </a:lnTo>
                  <a:lnTo>
                    <a:pt x="3" y="953"/>
                  </a:lnTo>
                  <a:lnTo>
                    <a:pt x="0" y="1087"/>
                  </a:lnTo>
                  <a:lnTo>
                    <a:pt x="22" y="1215"/>
                  </a:lnTo>
                  <a:lnTo>
                    <a:pt x="68" y="1337"/>
                  </a:lnTo>
                  <a:lnTo>
                    <a:pt x="136" y="1453"/>
                  </a:lnTo>
                  <a:lnTo>
                    <a:pt x="218" y="1561"/>
                  </a:lnTo>
                  <a:lnTo>
                    <a:pt x="304" y="1642"/>
                  </a:lnTo>
                  <a:lnTo>
                    <a:pt x="377" y="1680"/>
                  </a:lnTo>
                  <a:lnTo>
                    <a:pt x="438" y="1681"/>
                  </a:lnTo>
                  <a:lnTo>
                    <a:pt x="487" y="1655"/>
                  </a:lnTo>
                  <a:lnTo>
                    <a:pt x="518" y="1605"/>
                  </a:lnTo>
                  <a:lnTo>
                    <a:pt x="534" y="1540"/>
                  </a:lnTo>
                  <a:lnTo>
                    <a:pt x="531" y="1468"/>
                  </a:lnTo>
                  <a:lnTo>
                    <a:pt x="510" y="1396"/>
                  </a:lnTo>
                  <a:lnTo>
                    <a:pt x="468" y="1329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663" y="90"/>
              <a:ext cx="303" cy="342"/>
            </a:xfrm>
            <a:custGeom>
              <a:avLst/>
              <a:gdLst>
                <a:gd name="T0" fmla="*/ 0 w 2103"/>
                <a:gd name="T1" fmla="*/ 0 h 2371"/>
                <a:gd name="T2" fmla="*/ 0 w 2103"/>
                <a:gd name="T3" fmla="*/ 0 h 2371"/>
                <a:gd name="T4" fmla="*/ 0 w 2103"/>
                <a:gd name="T5" fmla="*/ 0 h 2371"/>
                <a:gd name="T6" fmla="*/ 0 w 2103"/>
                <a:gd name="T7" fmla="*/ 0 h 2371"/>
                <a:gd name="T8" fmla="*/ 0 w 2103"/>
                <a:gd name="T9" fmla="*/ 0 h 2371"/>
                <a:gd name="T10" fmla="*/ 0 w 2103"/>
                <a:gd name="T11" fmla="*/ 0 h 2371"/>
                <a:gd name="T12" fmla="*/ 0 w 2103"/>
                <a:gd name="T13" fmla="*/ 0 h 2371"/>
                <a:gd name="T14" fmla="*/ 0 w 2103"/>
                <a:gd name="T15" fmla="*/ 0 h 2371"/>
                <a:gd name="T16" fmla="*/ 0 w 2103"/>
                <a:gd name="T17" fmla="*/ 0 h 2371"/>
                <a:gd name="T18" fmla="*/ 0 w 2103"/>
                <a:gd name="T19" fmla="*/ 0 h 2371"/>
                <a:gd name="T20" fmla="*/ 0 w 2103"/>
                <a:gd name="T21" fmla="*/ 0 h 2371"/>
                <a:gd name="T22" fmla="*/ 0 w 2103"/>
                <a:gd name="T23" fmla="*/ 0 h 2371"/>
                <a:gd name="T24" fmla="*/ 0 w 2103"/>
                <a:gd name="T25" fmla="*/ 0 h 2371"/>
                <a:gd name="T26" fmla="*/ 0 w 2103"/>
                <a:gd name="T27" fmla="*/ 0 h 2371"/>
                <a:gd name="T28" fmla="*/ 0 w 2103"/>
                <a:gd name="T29" fmla="*/ 0 h 2371"/>
                <a:gd name="T30" fmla="*/ 0 w 2103"/>
                <a:gd name="T31" fmla="*/ 0 h 2371"/>
                <a:gd name="T32" fmla="*/ 0 w 2103"/>
                <a:gd name="T33" fmla="*/ 0 h 2371"/>
                <a:gd name="T34" fmla="*/ 0 w 2103"/>
                <a:gd name="T35" fmla="*/ 0 h 2371"/>
                <a:gd name="T36" fmla="*/ 0 w 2103"/>
                <a:gd name="T37" fmla="*/ 0 h 2371"/>
                <a:gd name="T38" fmla="*/ 0 w 2103"/>
                <a:gd name="T39" fmla="*/ 0 h 2371"/>
                <a:gd name="T40" fmla="*/ 0 w 2103"/>
                <a:gd name="T41" fmla="*/ 0 h 2371"/>
                <a:gd name="T42" fmla="*/ 0 w 2103"/>
                <a:gd name="T43" fmla="*/ 0 h 2371"/>
                <a:gd name="T44" fmla="*/ 0 w 2103"/>
                <a:gd name="T45" fmla="*/ 0 h 2371"/>
                <a:gd name="T46" fmla="*/ 0 w 2103"/>
                <a:gd name="T47" fmla="*/ 0 h 23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3"/>
                <a:gd name="T73" fmla="*/ 0 h 2371"/>
                <a:gd name="T74" fmla="*/ 2103 w 2103"/>
                <a:gd name="T75" fmla="*/ 2371 h 23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3" h="2371">
                  <a:moveTo>
                    <a:pt x="743" y="0"/>
                  </a:moveTo>
                  <a:lnTo>
                    <a:pt x="0" y="1706"/>
                  </a:lnTo>
                  <a:lnTo>
                    <a:pt x="442" y="1904"/>
                  </a:lnTo>
                  <a:lnTo>
                    <a:pt x="724" y="1257"/>
                  </a:lnTo>
                  <a:lnTo>
                    <a:pt x="879" y="2090"/>
                  </a:lnTo>
                  <a:lnTo>
                    <a:pt x="1436" y="2371"/>
                  </a:lnTo>
                  <a:lnTo>
                    <a:pt x="1128" y="1117"/>
                  </a:lnTo>
                  <a:lnTo>
                    <a:pt x="2103" y="597"/>
                  </a:lnTo>
                  <a:lnTo>
                    <a:pt x="1655" y="424"/>
                  </a:lnTo>
                  <a:lnTo>
                    <a:pt x="917" y="827"/>
                  </a:lnTo>
                  <a:lnTo>
                    <a:pt x="1186" y="16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425" y="887"/>
              <a:ext cx="691" cy="1090"/>
            </a:xfrm>
            <a:custGeom>
              <a:avLst/>
              <a:gdLst>
                <a:gd name="T0" fmla="*/ 0 w 4781"/>
                <a:gd name="T1" fmla="*/ 0 h 7542"/>
                <a:gd name="T2" fmla="*/ 0 w 4781"/>
                <a:gd name="T3" fmla="*/ 0 h 7542"/>
                <a:gd name="T4" fmla="*/ 0 w 4781"/>
                <a:gd name="T5" fmla="*/ 0 h 7542"/>
                <a:gd name="T6" fmla="*/ 0 w 4781"/>
                <a:gd name="T7" fmla="*/ 0 h 7542"/>
                <a:gd name="T8" fmla="*/ 0 w 4781"/>
                <a:gd name="T9" fmla="*/ 0 h 7542"/>
                <a:gd name="T10" fmla="*/ 0 w 4781"/>
                <a:gd name="T11" fmla="*/ 0 h 7542"/>
                <a:gd name="T12" fmla="*/ 0 w 4781"/>
                <a:gd name="T13" fmla="*/ 0 h 7542"/>
                <a:gd name="T14" fmla="*/ 0 w 4781"/>
                <a:gd name="T15" fmla="*/ 0 h 7542"/>
                <a:gd name="T16" fmla="*/ 0 w 4781"/>
                <a:gd name="T17" fmla="*/ 0 h 7542"/>
                <a:gd name="T18" fmla="*/ 0 w 4781"/>
                <a:gd name="T19" fmla="*/ 0 h 7542"/>
                <a:gd name="T20" fmla="*/ 0 w 4781"/>
                <a:gd name="T21" fmla="*/ 0 h 7542"/>
                <a:gd name="T22" fmla="*/ 0 w 4781"/>
                <a:gd name="T23" fmla="*/ 0 h 7542"/>
                <a:gd name="T24" fmla="*/ 0 w 4781"/>
                <a:gd name="T25" fmla="*/ 0 h 7542"/>
                <a:gd name="T26" fmla="*/ 0 w 4781"/>
                <a:gd name="T27" fmla="*/ 0 h 7542"/>
                <a:gd name="T28" fmla="*/ 0 w 4781"/>
                <a:gd name="T29" fmla="*/ 0 h 7542"/>
                <a:gd name="T30" fmla="*/ 0 w 4781"/>
                <a:gd name="T31" fmla="*/ 0 h 7542"/>
                <a:gd name="T32" fmla="*/ 0 w 4781"/>
                <a:gd name="T33" fmla="*/ 0 h 7542"/>
                <a:gd name="T34" fmla="*/ 0 w 4781"/>
                <a:gd name="T35" fmla="*/ 0 h 7542"/>
                <a:gd name="T36" fmla="*/ 0 w 4781"/>
                <a:gd name="T37" fmla="*/ 0 h 7542"/>
                <a:gd name="T38" fmla="*/ 0 w 4781"/>
                <a:gd name="T39" fmla="*/ 0 h 7542"/>
                <a:gd name="T40" fmla="*/ 0 w 4781"/>
                <a:gd name="T41" fmla="*/ 0 h 7542"/>
                <a:gd name="T42" fmla="*/ 0 w 4781"/>
                <a:gd name="T43" fmla="*/ 0 h 7542"/>
                <a:gd name="T44" fmla="*/ 0 w 4781"/>
                <a:gd name="T45" fmla="*/ 0 h 7542"/>
                <a:gd name="T46" fmla="*/ 0 w 4781"/>
                <a:gd name="T47" fmla="*/ 0 h 7542"/>
                <a:gd name="T48" fmla="*/ 0 w 4781"/>
                <a:gd name="T49" fmla="*/ 0 h 7542"/>
                <a:gd name="T50" fmla="*/ 0 w 4781"/>
                <a:gd name="T51" fmla="*/ 0 h 7542"/>
                <a:gd name="T52" fmla="*/ 0 w 4781"/>
                <a:gd name="T53" fmla="*/ 0 h 7542"/>
                <a:gd name="T54" fmla="*/ 0 w 4781"/>
                <a:gd name="T55" fmla="*/ 0 h 7542"/>
                <a:gd name="T56" fmla="*/ 0 w 4781"/>
                <a:gd name="T57" fmla="*/ 0 h 7542"/>
                <a:gd name="T58" fmla="*/ 0 w 4781"/>
                <a:gd name="T59" fmla="*/ 0 h 7542"/>
                <a:gd name="T60" fmla="*/ 0 w 4781"/>
                <a:gd name="T61" fmla="*/ 0 h 7542"/>
                <a:gd name="T62" fmla="*/ 0 w 4781"/>
                <a:gd name="T63" fmla="*/ 0 h 7542"/>
                <a:gd name="T64" fmla="*/ 0 w 4781"/>
                <a:gd name="T65" fmla="*/ 0 h 7542"/>
                <a:gd name="T66" fmla="*/ 0 w 4781"/>
                <a:gd name="T67" fmla="*/ 0 h 7542"/>
                <a:gd name="T68" fmla="*/ 0 w 4781"/>
                <a:gd name="T69" fmla="*/ 0 h 7542"/>
                <a:gd name="T70" fmla="*/ 0 w 4781"/>
                <a:gd name="T71" fmla="*/ 0 h 7542"/>
                <a:gd name="T72" fmla="*/ 0 w 4781"/>
                <a:gd name="T73" fmla="*/ 0 h 7542"/>
                <a:gd name="T74" fmla="*/ 0 w 4781"/>
                <a:gd name="T75" fmla="*/ 0 h 7542"/>
                <a:gd name="T76" fmla="*/ 0 w 4781"/>
                <a:gd name="T77" fmla="*/ 0 h 7542"/>
                <a:gd name="T78" fmla="*/ 0 w 4781"/>
                <a:gd name="T79" fmla="*/ 0 h 7542"/>
                <a:gd name="T80" fmla="*/ 0 w 4781"/>
                <a:gd name="T81" fmla="*/ 0 h 7542"/>
                <a:gd name="T82" fmla="*/ 0 w 4781"/>
                <a:gd name="T83" fmla="*/ 0 h 7542"/>
                <a:gd name="T84" fmla="*/ 0 w 4781"/>
                <a:gd name="T85" fmla="*/ 0 h 7542"/>
                <a:gd name="T86" fmla="*/ 0 w 4781"/>
                <a:gd name="T87" fmla="*/ 0 h 7542"/>
                <a:gd name="T88" fmla="*/ 0 w 4781"/>
                <a:gd name="T89" fmla="*/ 0 h 7542"/>
                <a:gd name="T90" fmla="*/ 0 w 4781"/>
                <a:gd name="T91" fmla="*/ 0 h 7542"/>
                <a:gd name="T92" fmla="*/ 0 w 4781"/>
                <a:gd name="T93" fmla="*/ 0 h 75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81"/>
                <a:gd name="T142" fmla="*/ 0 h 7542"/>
                <a:gd name="T143" fmla="*/ 4781 w 4781"/>
                <a:gd name="T144" fmla="*/ 7542 h 75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81" h="7542">
                  <a:moveTo>
                    <a:pt x="2177" y="2693"/>
                  </a:moveTo>
                  <a:lnTo>
                    <a:pt x="2204" y="2571"/>
                  </a:lnTo>
                  <a:lnTo>
                    <a:pt x="2271" y="2365"/>
                  </a:lnTo>
                  <a:lnTo>
                    <a:pt x="2368" y="2094"/>
                  </a:lnTo>
                  <a:lnTo>
                    <a:pt x="2479" y="1781"/>
                  </a:lnTo>
                  <a:lnTo>
                    <a:pt x="2594" y="1449"/>
                  </a:lnTo>
                  <a:lnTo>
                    <a:pt x="2699" y="1119"/>
                  </a:lnTo>
                  <a:lnTo>
                    <a:pt x="2782" y="816"/>
                  </a:lnTo>
                  <a:lnTo>
                    <a:pt x="2829" y="561"/>
                  </a:lnTo>
                  <a:lnTo>
                    <a:pt x="2829" y="377"/>
                  </a:lnTo>
                  <a:lnTo>
                    <a:pt x="2808" y="341"/>
                  </a:lnTo>
                  <a:lnTo>
                    <a:pt x="2779" y="297"/>
                  </a:lnTo>
                  <a:lnTo>
                    <a:pt x="2744" y="248"/>
                  </a:lnTo>
                  <a:lnTo>
                    <a:pt x="2705" y="196"/>
                  </a:lnTo>
                  <a:lnTo>
                    <a:pt x="2661" y="145"/>
                  </a:lnTo>
                  <a:lnTo>
                    <a:pt x="2616" y="97"/>
                  </a:lnTo>
                  <a:lnTo>
                    <a:pt x="2571" y="56"/>
                  </a:lnTo>
                  <a:lnTo>
                    <a:pt x="2529" y="21"/>
                  </a:lnTo>
                  <a:lnTo>
                    <a:pt x="2491" y="0"/>
                  </a:lnTo>
                  <a:lnTo>
                    <a:pt x="2443" y="45"/>
                  </a:lnTo>
                  <a:lnTo>
                    <a:pt x="2391" y="101"/>
                  </a:lnTo>
                  <a:lnTo>
                    <a:pt x="2338" y="166"/>
                  </a:lnTo>
                  <a:lnTo>
                    <a:pt x="2284" y="236"/>
                  </a:lnTo>
                  <a:lnTo>
                    <a:pt x="2234" y="310"/>
                  </a:lnTo>
                  <a:lnTo>
                    <a:pt x="2187" y="385"/>
                  </a:lnTo>
                  <a:lnTo>
                    <a:pt x="2147" y="460"/>
                  </a:lnTo>
                  <a:lnTo>
                    <a:pt x="2116" y="531"/>
                  </a:lnTo>
                  <a:lnTo>
                    <a:pt x="2093" y="597"/>
                  </a:lnTo>
                  <a:lnTo>
                    <a:pt x="2067" y="691"/>
                  </a:lnTo>
                  <a:lnTo>
                    <a:pt x="2016" y="858"/>
                  </a:lnTo>
                  <a:lnTo>
                    <a:pt x="1947" y="1085"/>
                  </a:lnTo>
                  <a:lnTo>
                    <a:pt x="1865" y="1352"/>
                  </a:lnTo>
                  <a:lnTo>
                    <a:pt x="1772" y="1651"/>
                  </a:lnTo>
                  <a:lnTo>
                    <a:pt x="1677" y="1964"/>
                  </a:lnTo>
                  <a:lnTo>
                    <a:pt x="1580" y="2279"/>
                  </a:lnTo>
                  <a:lnTo>
                    <a:pt x="1491" y="2580"/>
                  </a:lnTo>
                  <a:lnTo>
                    <a:pt x="1412" y="2854"/>
                  </a:lnTo>
                  <a:lnTo>
                    <a:pt x="1074" y="3967"/>
                  </a:lnTo>
                  <a:lnTo>
                    <a:pt x="1010" y="4168"/>
                  </a:lnTo>
                  <a:lnTo>
                    <a:pt x="905" y="4505"/>
                  </a:lnTo>
                  <a:lnTo>
                    <a:pt x="771" y="4937"/>
                  </a:lnTo>
                  <a:lnTo>
                    <a:pt x="619" y="5430"/>
                  </a:lnTo>
                  <a:lnTo>
                    <a:pt x="462" y="5940"/>
                  </a:lnTo>
                  <a:lnTo>
                    <a:pt x="308" y="6430"/>
                  </a:lnTo>
                  <a:lnTo>
                    <a:pt x="173" y="6862"/>
                  </a:lnTo>
                  <a:lnTo>
                    <a:pt x="67" y="7197"/>
                  </a:lnTo>
                  <a:lnTo>
                    <a:pt x="0" y="7396"/>
                  </a:lnTo>
                  <a:lnTo>
                    <a:pt x="34" y="7429"/>
                  </a:lnTo>
                  <a:lnTo>
                    <a:pt x="74" y="7456"/>
                  </a:lnTo>
                  <a:lnTo>
                    <a:pt x="121" y="7480"/>
                  </a:lnTo>
                  <a:lnTo>
                    <a:pt x="175" y="7501"/>
                  </a:lnTo>
                  <a:lnTo>
                    <a:pt x="233" y="7517"/>
                  </a:lnTo>
                  <a:lnTo>
                    <a:pt x="295" y="7530"/>
                  </a:lnTo>
                  <a:lnTo>
                    <a:pt x="363" y="7537"/>
                  </a:lnTo>
                  <a:lnTo>
                    <a:pt x="434" y="7542"/>
                  </a:lnTo>
                  <a:lnTo>
                    <a:pt x="506" y="7540"/>
                  </a:lnTo>
                  <a:lnTo>
                    <a:pt x="557" y="7461"/>
                  </a:lnTo>
                  <a:lnTo>
                    <a:pt x="621" y="7331"/>
                  </a:lnTo>
                  <a:lnTo>
                    <a:pt x="689" y="7161"/>
                  </a:lnTo>
                  <a:lnTo>
                    <a:pt x="757" y="6960"/>
                  </a:lnTo>
                  <a:lnTo>
                    <a:pt x="819" y="6740"/>
                  </a:lnTo>
                  <a:lnTo>
                    <a:pt x="867" y="6512"/>
                  </a:lnTo>
                  <a:lnTo>
                    <a:pt x="899" y="6288"/>
                  </a:lnTo>
                  <a:lnTo>
                    <a:pt x="904" y="6081"/>
                  </a:lnTo>
                  <a:lnTo>
                    <a:pt x="881" y="5900"/>
                  </a:lnTo>
                  <a:lnTo>
                    <a:pt x="933" y="5775"/>
                  </a:lnTo>
                  <a:lnTo>
                    <a:pt x="1009" y="5591"/>
                  </a:lnTo>
                  <a:lnTo>
                    <a:pt x="1098" y="5365"/>
                  </a:lnTo>
                  <a:lnTo>
                    <a:pt x="1198" y="5111"/>
                  </a:lnTo>
                  <a:lnTo>
                    <a:pt x="1301" y="4849"/>
                  </a:lnTo>
                  <a:lnTo>
                    <a:pt x="1401" y="4594"/>
                  </a:lnTo>
                  <a:lnTo>
                    <a:pt x="1492" y="4364"/>
                  </a:lnTo>
                  <a:lnTo>
                    <a:pt x="1569" y="4174"/>
                  </a:lnTo>
                  <a:lnTo>
                    <a:pt x="1622" y="4043"/>
                  </a:lnTo>
                  <a:lnTo>
                    <a:pt x="2374" y="3270"/>
                  </a:lnTo>
                  <a:lnTo>
                    <a:pt x="2494" y="3179"/>
                  </a:lnTo>
                  <a:lnTo>
                    <a:pt x="2663" y="3043"/>
                  </a:lnTo>
                  <a:lnTo>
                    <a:pt x="2865" y="2873"/>
                  </a:lnTo>
                  <a:lnTo>
                    <a:pt x="3085" y="2680"/>
                  </a:lnTo>
                  <a:lnTo>
                    <a:pt x="3308" y="2479"/>
                  </a:lnTo>
                  <a:lnTo>
                    <a:pt x="3520" y="2283"/>
                  </a:lnTo>
                  <a:lnTo>
                    <a:pt x="3705" y="2098"/>
                  </a:lnTo>
                  <a:lnTo>
                    <a:pt x="3851" y="1941"/>
                  </a:lnTo>
                  <a:lnTo>
                    <a:pt x="3941" y="1825"/>
                  </a:lnTo>
                  <a:lnTo>
                    <a:pt x="3935" y="1904"/>
                  </a:lnTo>
                  <a:lnTo>
                    <a:pt x="3920" y="2000"/>
                  </a:lnTo>
                  <a:lnTo>
                    <a:pt x="3895" y="2114"/>
                  </a:lnTo>
                  <a:lnTo>
                    <a:pt x="3866" y="2236"/>
                  </a:lnTo>
                  <a:lnTo>
                    <a:pt x="3833" y="2364"/>
                  </a:lnTo>
                  <a:lnTo>
                    <a:pt x="3797" y="2493"/>
                  </a:lnTo>
                  <a:lnTo>
                    <a:pt x="3763" y="2617"/>
                  </a:lnTo>
                  <a:lnTo>
                    <a:pt x="3729" y="2733"/>
                  </a:lnTo>
                  <a:lnTo>
                    <a:pt x="3700" y="2837"/>
                  </a:lnTo>
                  <a:lnTo>
                    <a:pt x="3813" y="2786"/>
                  </a:lnTo>
                  <a:lnTo>
                    <a:pt x="3916" y="2725"/>
                  </a:lnTo>
                  <a:lnTo>
                    <a:pt x="4014" y="2657"/>
                  </a:lnTo>
                  <a:lnTo>
                    <a:pt x="4102" y="2583"/>
                  </a:lnTo>
                  <a:lnTo>
                    <a:pt x="4181" y="2504"/>
                  </a:lnTo>
                  <a:lnTo>
                    <a:pt x="4251" y="2421"/>
                  </a:lnTo>
                  <a:lnTo>
                    <a:pt x="4310" y="2338"/>
                  </a:lnTo>
                  <a:lnTo>
                    <a:pt x="4358" y="2255"/>
                  </a:lnTo>
                  <a:lnTo>
                    <a:pt x="4395" y="2170"/>
                  </a:lnTo>
                  <a:lnTo>
                    <a:pt x="4433" y="2068"/>
                  </a:lnTo>
                  <a:lnTo>
                    <a:pt x="4488" y="1929"/>
                  </a:lnTo>
                  <a:lnTo>
                    <a:pt x="4548" y="1763"/>
                  </a:lnTo>
                  <a:lnTo>
                    <a:pt x="4611" y="1580"/>
                  </a:lnTo>
                  <a:lnTo>
                    <a:pt x="4673" y="1388"/>
                  </a:lnTo>
                  <a:lnTo>
                    <a:pt x="4724" y="1198"/>
                  </a:lnTo>
                  <a:lnTo>
                    <a:pt x="4762" y="1019"/>
                  </a:lnTo>
                  <a:lnTo>
                    <a:pt x="4781" y="861"/>
                  </a:lnTo>
                  <a:lnTo>
                    <a:pt x="4774" y="732"/>
                  </a:lnTo>
                  <a:lnTo>
                    <a:pt x="4757" y="655"/>
                  </a:lnTo>
                  <a:lnTo>
                    <a:pt x="4734" y="576"/>
                  </a:lnTo>
                  <a:lnTo>
                    <a:pt x="4709" y="497"/>
                  </a:lnTo>
                  <a:lnTo>
                    <a:pt x="4678" y="422"/>
                  </a:lnTo>
                  <a:lnTo>
                    <a:pt x="4642" y="356"/>
                  </a:lnTo>
                  <a:lnTo>
                    <a:pt x="4602" y="300"/>
                  </a:lnTo>
                  <a:lnTo>
                    <a:pt x="4557" y="257"/>
                  </a:lnTo>
                  <a:lnTo>
                    <a:pt x="4508" y="230"/>
                  </a:lnTo>
                  <a:lnTo>
                    <a:pt x="4452" y="223"/>
                  </a:lnTo>
                  <a:lnTo>
                    <a:pt x="4412" y="230"/>
                  </a:lnTo>
                  <a:lnTo>
                    <a:pt x="4374" y="250"/>
                  </a:lnTo>
                  <a:lnTo>
                    <a:pt x="4337" y="277"/>
                  </a:lnTo>
                  <a:lnTo>
                    <a:pt x="4300" y="312"/>
                  </a:lnTo>
                  <a:lnTo>
                    <a:pt x="4265" y="352"/>
                  </a:lnTo>
                  <a:lnTo>
                    <a:pt x="4232" y="396"/>
                  </a:lnTo>
                  <a:lnTo>
                    <a:pt x="4203" y="440"/>
                  </a:lnTo>
                  <a:lnTo>
                    <a:pt x="4175" y="482"/>
                  </a:lnTo>
                  <a:lnTo>
                    <a:pt x="4153" y="522"/>
                  </a:lnTo>
                  <a:lnTo>
                    <a:pt x="4091" y="607"/>
                  </a:lnTo>
                  <a:lnTo>
                    <a:pt x="3956" y="776"/>
                  </a:lnTo>
                  <a:lnTo>
                    <a:pt x="3764" y="1009"/>
                  </a:lnTo>
                  <a:lnTo>
                    <a:pt x="3527" y="1289"/>
                  </a:lnTo>
                  <a:lnTo>
                    <a:pt x="3262" y="1595"/>
                  </a:lnTo>
                  <a:lnTo>
                    <a:pt x="2979" y="1906"/>
                  </a:lnTo>
                  <a:lnTo>
                    <a:pt x="2695" y="2206"/>
                  </a:lnTo>
                  <a:lnTo>
                    <a:pt x="2424" y="2474"/>
                  </a:lnTo>
                  <a:lnTo>
                    <a:pt x="2177" y="2693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719" y="613"/>
              <a:ext cx="854" cy="1107"/>
            </a:xfrm>
            <a:custGeom>
              <a:avLst/>
              <a:gdLst>
                <a:gd name="T0" fmla="*/ 0 w 5912"/>
                <a:gd name="T1" fmla="*/ 0 h 7661"/>
                <a:gd name="T2" fmla="*/ 0 w 5912"/>
                <a:gd name="T3" fmla="*/ 0 h 7661"/>
                <a:gd name="T4" fmla="*/ 0 w 5912"/>
                <a:gd name="T5" fmla="*/ 0 h 7661"/>
                <a:gd name="T6" fmla="*/ 0 w 5912"/>
                <a:gd name="T7" fmla="*/ 0 h 7661"/>
                <a:gd name="T8" fmla="*/ 0 w 5912"/>
                <a:gd name="T9" fmla="*/ 0 h 7661"/>
                <a:gd name="T10" fmla="*/ 0 w 5912"/>
                <a:gd name="T11" fmla="*/ 0 h 7661"/>
                <a:gd name="T12" fmla="*/ 0 w 5912"/>
                <a:gd name="T13" fmla="*/ 0 h 7661"/>
                <a:gd name="T14" fmla="*/ 0 w 5912"/>
                <a:gd name="T15" fmla="*/ 0 h 7661"/>
                <a:gd name="T16" fmla="*/ 0 w 5912"/>
                <a:gd name="T17" fmla="*/ 0 h 7661"/>
                <a:gd name="T18" fmla="*/ 0 w 5912"/>
                <a:gd name="T19" fmla="*/ 0 h 7661"/>
                <a:gd name="T20" fmla="*/ 0 w 5912"/>
                <a:gd name="T21" fmla="*/ 0 h 7661"/>
                <a:gd name="T22" fmla="*/ 0 w 5912"/>
                <a:gd name="T23" fmla="*/ 0 h 7661"/>
                <a:gd name="T24" fmla="*/ 0 w 5912"/>
                <a:gd name="T25" fmla="*/ 0 h 7661"/>
                <a:gd name="T26" fmla="*/ 0 w 5912"/>
                <a:gd name="T27" fmla="*/ 0 h 7661"/>
                <a:gd name="T28" fmla="*/ 0 w 5912"/>
                <a:gd name="T29" fmla="*/ 0 h 7661"/>
                <a:gd name="T30" fmla="*/ 0 w 5912"/>
                <a:gd name="T31" fmla="*/ 0 h 7661"/>
                <a:gd name="T32" fmla="*/ 0 w 5912"/>
                <a:gd name="T33" fmla="*/ 0 h 7661"/>
                <a:gd name="T34" fmla="*/ 0 w 5912"/>
                <a:gd name="T35" fmla="*/ 0 h 7661"/>
                <a:gd name="T36" fmla="*/ 0 w 5912"/>
                <a:gd name="T37" fmla="*/ 0 h 7661"/>
                <a:gd name="T38" fmla="*/ 0 w 5912"/>
                <a:gd name="T39" fmla="*/ 0 h 7661"/>
                <a:gd name="T40" fmla="*/ 0 w 5912"/>
                <a:gd name="T41" fmla="*/ 0 h 7661"/>
                <a:gd name="T42" fmla="*/ 0 w 5912"/>
                <a:gd name="T43" fmla="*/ 0 h 7661"/>
                <a:gd name="T44" fmla="*/ 0 w 5912"/>
                <a:gd name="T45" fmla="*/ 0 h 7661"/>
                <a:gd name="T46" fmla="*/ 0 w 5912"/>
                <a:gd name="T47" fmla="*/ 0 h 7661"/>
                <a:gd name="T48" fmla="*/ 0 w 5912"/>
                <a:gd name="T49" fmla="*/ 0 h 7661"/>
                <a:gd name="T50" fmla="*/ 0 w 5912"/>
                <a:gd name="T51" fmla="*/ 0 h 7661"/>
                <a:gd name="T52" fmla="*/ 0 w 5912"/>
                <a:gd name="T53" fmla="*/ 0 h 7661"/>
                <a:gd name="T54" fmla="*/ 0 w 5912"/>
                <a:gd name="T55" fmla="*/ 0 h 7661"/>
                <a:gd name="T56" fmla="*/ 0 w 5912"/>
                <a:gd name="T57" fmla="*/ 0 h 7661"/>
                <a:gd name="T58" fmla="*/ 0 w 5912"/>
                <a:gd name="T59" fmla="*/ 0 h 7661"/>
                <a:gd name="T60" fmla="*/ 0 w 5912"/>
                <a:gd name="T61" fmla="*/ 0 h 7661"/>
                <a:gd name="T62" fmla="*/ 0 w 5912"/>
                <a:gd name="T63" fmla="*/ 0 h 7661"/>
                <a:gd name="T64" fmla="*/ 0 w 5912"/>
                <a:gd name="T65" fmla="*/ 0 h 7661"/>
                <a:gd name="T66" fmla="*/ 0 w 5912"/>
                <a:gd name="T67" fmla="*/ 0 h 7661"/>
                <a:gd name="T68" fmla="*/ 0 w 5912"/>
                <a:gd name="T69" fmla="*/ 0 h 7661"/>
                <a:gd name="T70" fmla="*/ 0 w 5912"/>
                <a:gd name="T71" fmla="*/ 0 h 7661"/>
                <a:gd name="T72" fmla="*/ 0 w 5912"/>
                <a:gd name="T73" fmla="*/ 0 h 7661"/>
                <a:gd name="T74" fmla="*/ 0 w 5912"/>
                <a:gd name="T75" fmla="*/ 0 h 7661"/>
                <a:gd name="T76" fmla="*/ 0 w 5912"/>
                <a:gd name="T77" fmla="*/ 0 h 7661"/>
                <a:gd name="T78" fmla="*/ 0 w 5912"/>
                <a:gd name="T79" fmla="*/ 0 h 7661"/>
                <a:gd name="T80" fmla="*/ 0 w 5912"/>
                <a:gd name="T81" fmla="*/ 0 h 7661"/>
                <a:gd name="T82" fmla="*/ 0 w 5912"/>
                <a:gd name="T83" fmla="*/ 0 h 7661"/>
                <a:gd name="T84" fmla="*/ 0 w 5912"/>
                <a:gd name="T85" fmla="*/ 0 h 7661"/>
                <a:gd name="T86" fmla="*/ 0 w 5912"/>
                <a:gd name="T87" fmla="*/ 0 h 7661"/>
                <a:gd name="T88" fmla="*/ 0 w 5912"/>
                <a:gd name="T89" fmla="*/ 0 h 7661"/>
                <a:gd name="T90" fmla="*/ 0 w 5912"/>
                <a:gd name="T91" fmla="*/ 0 h 7661"/>
                <a:gd name="T92" fmla="*/ 0 w 5912"/>
                <a:gd name="T93" fmla="*/ 0 h 7661"/>
                <a:gd name="T94" fmla="*/ 0 w 5912"/>
                <a:gd name="T95" fmla="*/ 0 h 7661"/>
                <a:gd name="T96" fmla="*/ 0 w 5912"/>
                <a:gd name="T97" fmla="*/ 0 h 7661"/>
                <a:gd name="T98" fmla="*/ 0 w 5912"/>
                <a:gd name="T99" fmla="*/ 0 h 7661"/>
                <a:gd name="T100" fmla="*/ 0 w 5912"/>
                <a:gd name="T101" fmla="*/ 0 h 7661"/>
                <a:gd name="T102" fmla="*/ 0 w 5912"/>
                <a:gd name="T103" fmla="*/ 0 h 7661"/>
                <a:gd name="T104" fmla="*/ 0 w 5912"/>
                <a:gd name="T105" fmla="*/ 0 h 7661"/>
                <a:gd name="T106" fmla="*/ 0 w 5912"/>
                <a:gd name="T107" fmla="*/ 0 h 7661"/>
                <a:gd name="T108" fmla="*/ 0 w 5912"/>
                <a:gd name="T109" fmla="*/ 0 h 7661"/>
                <a:gd name="T110" fmla="*/ 0 w 5912"/>
                <a:gd name="T111" fmla="*/ 0 h 7661"/>
                <a:gd name="T112" fmla="*/ 0 w 5912"/>
                <a:gd name="T113" fmla="*/ 0 h 7661"/>
                <a:gd name="T114" fmla="*/ 0 w 5912"/>
                <a:gd name="T115" fmla="*/ 0 h 7661"/>
                <a:gd name="T116" fmla="*/ 0 w 5912"/>
                <a:gd name="T117" fmla="*/ 0 h 76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12"/>
                <a:gd name="T178" fmla="*/ 0 h 7661"/>
                <a:gd name="T179" fmla="*/ 5912 w 5912"/>
                <a:gd name="T180" fmla="*/ 7661 h 76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12" h="7661">
                  <a:moveTo>
                    <a:pt x="237" y="722"/>
                  </a:moveTo>
                  <a:lnTo>
                    <a:pt x="181" y="916"/>
                  </a:lnTo>
                  <a:lnTo>
                    <a:pt x="138" y="1086"/>
                  </a:lnTo>
                  <a:lnTo>
                    <a:pt x="103" y="1235"/>
                  </a:lnTo>
                  <a:lnTo>
                    <a:pt x="77" y="1372"/>
                  </a:lnTo>
                  <a:lnTo>
                    <a:pt x="56" y="1501"/>
                  </a:lnTo>
                  <a:lnTo>
                    <a:pt x="38" y="1631"/>
                  </a:lnTo>
                  <a:lnTo>
                    <a:pt x="24" y="1766"/>
                  </a:lnTo>
                  <a:lnTo>
                    <a:pt x="13" y="1914"/>
                  </a:lnTo>
                  <a:lnTo>
                    <a:pt x="0" y="2080"/>
                  </a:lnTo>
                  <a:lnTo>
                    <a:pt x="39" y="2112"/>
                  </a:lnTo>
                  <a:lnTo>
                    <a:pt x="79" y="2140"/>
                  </a:lnTo>
                  <a:lnTo>
                    <a:pt x="117" y="2164"/>
                  </a:lnTo>
                  <a:lnTo>
                    <a:pt x="157" y="2181"/>
                  </a:lnTo>
                  <a:lnTo>
                    <a:pt x="196" y="2193"/>
                  </a:lnTo>
                  <a:lnTo>
                    <a:pt x="236" y="2199"/>
                  </a:lnTo>
                  <a:lnTo>
                    <a:pt x="273" y="2199"/>
                  </a:lnTo>
                  <a:lnTo>
                    <a:pt x="311" y="2193"/>
                  </a:lnTo>
                  <a:lnTo>
                    <a:pt x="348" y="2180"/>
                  </a:lnTo>
                  <a:lnTo>
                    <a:pt x="409" y="2146"/>
                  </a:lnTo>
                  <a:lnTo>
                    <a:pt x="467" y="2102"/>
                  </a:lnTo>
                  <a:lnTo>
                    <a:pt x="522" y="2051"/>
                  </a:lnTo>
                  <a:lnTo>
                    <a:pt x="575" y="1994"/>
                  </a:lnTo>
                  <a:lnTo>
                    <a:pt x="622" y="1935"/>
                  </a:lnTo>
                  <a:lnTo>
                    <a:pt x="667" y="1879"/>
                  </a:lnTo>
                  <a:lnTo>
                    <a:pt x="707" y="1824"/>
                  </a:lnTo>
                  <a:lnTo>
                    <a:pt x="742" y="1779"/>
                  </a:lnTo>
                  <a:lnTo>
                    <a:pt x="775" y="1742"/>
                  </a:lnTo>
                  <a:lnTo>
                    <a:pt x="871" y="1635"/>
                  </a:lnTo>
                  <a:lnTo>
                    <a:pt x="960" y="1540"/>
                  </a:lnTo>
                  <a:lnTo>
                    <a:pt x="1039" y="1455"/>
                  </a:lnTo>
                  <a:lnTo>
                    <a:pt x="1113" y="1384"/>
                  </a:lnTo>
                  <a:lnTo>
                    <a:pt x="1184" y="1331"/>
                  </a:lnTo>
                  <a:lnTo>
                    <a:pt x="1255" y="1295"/>
                  </a:lnTo>
                  <a:lnTo>
                    <a:pt x="1327" y="1278"/>
                  </a:lnTo>
                  <a:lnTo>
                    <a:pt x="1406" y="1282"/>
                  </a:lnTo>
                  <a:lnTo>
                    <a:pt x="1493" y="1311"/>
                  </a:lnTo>
                  <a:lnTo>
                    <a:pt x="1526" y="1490"/>
                  </a:lnTo>
                  <a:lnTo>
                    <a:pt x="1507" y="1879"/>
                  </a:lnTo>
                  <a:lnTo>
                    <a:pt x="1442" y="2441"/>
                  </a:lnTo>
                  <a:lnTo>
                    <a:pt x="1338" y="3143"/>
                  </a:lnTo>
                  <a:lnTo>
                    <a:pt x="1209" y="3947"/>
                  </a:lnTo>
                  <a:lnTo>
                    <a:pt x="1065" y="4816"/>
                  </a:lnTo>
                  <a:lnTo>
                    <a:pt x="911" y="5713"/>
                  </a:lnTo>
                  <a:lnTo>
                    <a:pt x="760" y="6602"/>
                  </a:lnTo>
                  <a:lnTo>
                    <a:pt x="622" y="7450"/>
                  </a:lnTo>
                  <a:lnTo>
                    <a:pt x="1034" y="7661"/>
                  </a:lnTo>
                  <a:lnTo>
                    <a:pt x="1209" y="7084"/>
                  </a:lnTo>
                  <a:lnTo>
                    <a:pt x="1464" y="6405"/>
                  </a:lnTo>
                  <a:lnTo>
                    <a:pt x="1775" y="5656"/>
                  </a:lnTo>
                  <a:lnTo>
                    <a:pt x="2128" y="4871"/>
                  </a:lnTo>
                  <a:lnTo>
                    <a:pt x="2505" y="4087"/>
                  </a:lnTo>
                  <a:lnTo>
                    <a:pt x="2884" y="3337"/>
                  </a:lnTo>
                  <a:lnTo>
                    <a:pt x="3253" y="2654"/>
                  </a:lnTo>
                  <a:lnTo>
                    <a:pt x="3590" y="2073"/>
                  </a:lnTo>
                  <a:lnTo>
                    <a:pt x="3876" y="1630"/>
                  </a:lnTo>
                  <a:lnTo>
                    <a:pt x="3806" y="2253"/>
                  </a:lnTo>
                  <a:lnTo>
                    <a:pt x="3704" y="2957"/>
                  </a:lnTo>
                  <a:lnTo>
                    <a:pt x="3579" y="3706"/>
                  </a:lnTo>
                  <a:lnTo>
                    <a:pt x="3443" y="4463"/>
                  </a:lnTo>
                  <a:lnTo>
                    <a:pt x="3306" y="5192"/>
                  </a:lnTo>
                  <a:lnTo>
                    <a:pt x="3176" y="5857"/>
                  </a:lnTo>
                  <a:lnTo>
                    <a:pt x="3062" y="6420"/>
                  </a:lnTo>
                  <a:lnTo>
                    <a:pt x="2978" y="6846"/>
                  </a:lnTo>
                  <a:lnTo>
                    <a:pt x="2932" y="7098"/>
                  </a:lnTo>
                  <a:lnTo>
                    <a:pt x="2972" y="7129"/>
                  </a:lnTo>
                  <a:lnTo>
                    <a:pt x="3011" y="7159"/>
                  </a:lnTo>
                  <a:lnTo>
                    <a:pt x="3052" y="7189"/>
                  </a:lnTo>
                  <a:lnTo>
                    <a:pt x="3091" y="7220"/>
                  </a:lnTo>
                  <a:lnTo>
                    <a:pt x="3131" y="7252"/>
                  </a:lnTo>
                  <a:lnTo>
                    <a:pt x="3171" y="7287"/>
                  </a:lnTo>
                  <a:lnTo>
                    <a:pt x="3211" y="7323"/>
                  </a:lnTo>
                  <a:lnTo>
                    <a:pt x="3250" y="7360"/>
                  </a:lnTo>
                  <a:lnTo>
                    <a:pt x="3290" y="7403"/>
                  </a:lnTo>
                  <a:lnTo>
                    <a:pt x="3440" y="6879"/>
                  </a:lnTo>
                  <a:lnTo>
                    <a:pt x="3625" y="6302"/>
                  </a:lnTo>
                  <a:lnTo>
                    <a:pt x="3835" y="5695"/>
                  </a:lnTo>
                  <a:lnTo>
                    <a:pt x="4059" y="5081"/>
                  </a:lnTo>
                  <a:lnTo>
                    <a:pt x="4289" y="4484"/>
                  </a:lnTo>
                  <a:lnTo>
                    <a:pt x="4513" y="3930"/>
                  </a:lnTo>
                  <a:lnTo>
                    <a:pt x="4723" y="3441"/>
                  </a:lnTo>
                  <a:lnTo>
                    <a:pt x="4908" y="3042"/>
                  </a:lnTo>
                  <a:lnTo>
                    <a:pt x="5058" y="2757"/>
                  </a:lnTo>
                  <a:lnTo>
                    <a:pt x="5025" y="3141"/>
                  </a:lnTo>
                  <a:lnTo>
                    <a:pt x="4995" y="3633"/>
                  </a:lnTo>
                  <a:lnTo>
                    <a:pt x="4968" y="4196"/>
                  </a:lnTo>
                  <a:lnTo>
                    <a:pt x="4946" y="4791"/>
                  </a:lnTo>
                  <a:lnTo>
                    <a:pt x="4932" y="5386"/>
                  </a:lnTo>
                  <a:lnTo>
                    <a:pt x="4925" y="5939"/>
                  </a:lnTo>
                  <a:lnTo>
                    <a:pt x="4928" y="6416"/>
                  </a:lnTo>
                  <a:lnTo>
                    <a:pt x="4943" y="6779"/>
                  </a:lnTo>
                  <a:lnTo>
                    <a:pt x="4968" y="6992"/>
                  </a:lnTo>
                  <a:lnTo>
                    <a:pt x="5008" y="7118"/>
                  </a:lnTo>
                  <a:lnTo>
                    <a:pt x="5060" y="7232"/>
                  </a:lnTo>
                  <a:lnTo>
                    <a:pt x="5125" y="7316"/>
                  </a:lnTo>
                  <a:lnTo>
                    <a:pt x="5207" y="7341"/>
                  </a:lnTo>
                  <a:lnTo>
                    <a:pt x="5305" y="7290"/>
                  </a:lnTo>
                  <a:lnTo>
                    <a:pt x="5424" y="7140"/>
                  </a:lnTo>
                  <a:lnTo>
                    <a:pt x="5563" y="6870"/>
                  </a:lnTo>
                  <a:lnTo>
                    <a:pt x="5725" y="6457"/>
                  </a:lnTo>
                  <a:lnTo>
                    <a:pt x="5912" y="5877"/>
                  </a:lnTo>
                  <a:lnTo>
                    <a:pt x="5533" y="4740"/>
                  </a:lnTo>
                  <a:lnTo>
                    <a:pt x="5538" y="4400"/>
                  </a:lnTo>
                  <a:lnTo>
                    <a:pt x="5550" y="4040"/>
                  </a:lnTo>
                  <a:lnTo>
                    <a:pt x="5570" y="3663"/>
                  </a:lnTo>
                  <a:lnTo>
                    <a:pt x="5598" y="3274"/>
                  </a:lnTo>
                  <a:lnTo>
                    <a:pt x="5629" y="2872"/>
                  </a:lnTo>
                  <a:lnTo>
                    <a:pt x="5665" y="2461"/>
                  </a:lnTo>
                  <a:lnTo>
                    <a:pt x="5706" y="2042"/>
                  </a:lnTo>
                  <a:lnTo>
                    <a:pt x="5750" y="1619"/>
                  </a:lnTo>
                  <a:lnTo>
                    <a:pt x="5794" y="1191"/>
                  </a:lnTo>
                  <a:lnTo>
                    <a:pt x="5796" y="1105"/>
                  </a:lnTo>
                  <a:lnTo>
                    <a:pt x="5783" y="1023"/>
                  </a:lnTo>
                  <a:lnTo>
                    <a:pt x="5758" y="943"/>
                  </a:lnTo>
                  <a:lnTo>
                    <a:pt x="5722" y="874"/>
                  </a:lnTo>
                  <a:lnTo>
                    <a:pt x="5680" y="817"/>
                  </a:lnTo>
                  <a:lnTo>
                    <a:pt x="5633" y="780"/>
                  </a:lnTo>
                  <a:lnTo>
                    <a:pt x="5583" y="765"/>
                  </a:lnTo>
                  <a:lnTo>
                    <a:pt x="5533" y="775"/>
                  </a:lnTo>
                  <a:lnTo>
                    <a:pt x="5484" y="819"/>
                  </a:lnTo>
                  <a:lnTo>
                    <a:pt x="5405" y="952"/>
                  </a:lnTo>
                  <a:lnTo>
                    <a:pt x="5273" y="1206"/>
                  </a:lnTo>
                  <a:lnTo>
                    <a:pt x="5103" y="1552"/>
                  </a:lnTo>
                  <a:lnTo>
                    <a:pt x="4910" y="1952"/>
                  </a:lnTo>
                  <a:lnTo>
                    <a:pt x="4709" y="2373"/>
                  </a:lnTo>
                  <a:lnTo>
                    <a:pt x="4519" y="2780"/>
                  </a:lnTo>
                  <a:lnTo>
                    <a:pt x="4354" y="3139"/>
                  </a:lnTo>
                  <a:lnTo>
                    <a:pt x="4228" y="3417"/>
                  </a:lnTo>
                  <a:lnTo>
                    <a:pt x="4159" y="3578"/>
                  </a:lnTo>
                  <a:lnTo>
                    <a:pt x="4259" y="2888"/>
                  </a:lnTo>
                  <a:lnTo>
                    <a:pt x="4368" y="2251"/>
                  </a:lnTo>
                  <a:lnTo>
                    <a:pt x="4472" y="1674"/>
                  </a:lnTo>
                  <a:lnTo>
                    <a:pt x="4557" y="1173"/>
                  </a:lnTo>
                  <a:lnTo>
                    <a:pt x="4611" y="751"/>
                  </a:lnTo>
                  <a:lnTo>
                    <a:pt x="4618" y="421"/>
                  </a:lnTo>
                  <a:lnTo>
                    <a:pt x="4565" y="192"/>
                  </a:lnTo>
                  <a:lnTo>
                    <a:pt x="4440" y="72"/>
                  </a:lnTo>
                  <a:lnTo>
                    <a:pt x="4228" y="74"/>
                  </a:lnTo>
                  <a:lnTo>
                    <a:pt x="4047" y="233"/>
                  </a:lnTo>
                  <a:lnTo>
                    <a:pt x="3780" y="610"/>
                  </a:lnTo>
                  <a:lnTo>
                    <a:pt x="3452" y="1152"/>
                  </a:lnTo>
                  <a:lnTo>
                    <a:pt x="3086" y="1810"/>
                  </a:lnTo>
                  <a:lnTo>
                    <a:pt x="2704" y="2532"/>
                  </a:lnTo>
                  <a:lnTo>
                    <a:pt x="2330" y="3268"/>
                  </a:lnTo>
                  <a:lnTo>
                    <a:pt x="1985" y="3964"/>
                  </a:lnTo>
                  <a:lnTo>
                    <a:pt x="1695" y="4573"/>
                  </a:lnTo>
                  <a:lnTo>
                    <a:pt x="1480" y="5042"/>
                  </a:lnTo>
                  <a:lnTo>
                    <a:pt x="1554" y="4653"/>
                  </a:lnTo>
                  <a:lnTo>
                    <a:pt x="1634" y="4223"/>
                  </a:lnTo>
                  <a:lnTo>
                    <a:pt x="1718" y="3762"/>
                  </a:lnTo>
                  <a:lnTo>
                    <a:pt x="1802" y="3274"/>
                  </a:lnTo>
                  <a:lnTo>
                    <a:pt x="1883" y="2769"/>
                  </a:lnTo>
                  <a:lnTo>
                    <a:pt x="1957" y="2251"/>
                  </a:lnTo>
                  <a:lnTo>
                    <a:pt x="2025" y="1726"/>
                  </a:lnTo>
                  <a:lnTo>
                    <a:pt x="2082" y="1203"/>
                  </a:lnTo>
                  <a:lnTo>
                    <a:pt x="2122" y="686"/>
                  </a:lnTo>
                  <a:lnTo>
                    <a:pt x="2075" y="394"/>
                  </a:lnTo>
                  <a:lnTo>
                    <a:pt x="1991" y="192"/>
                  </a:lnTo>
                  <a:lnTo>
                    <a:pt x="1878" y="67"/>
                  </a:lnTo>
                  <a:lnTo>
                    <a:pt x="1746" y="7"/>
                  </a:lnTo>
                  <a:lnTo>
                    <a:pt x="1599" y="0"/>
                  </a:lnTo>
                  <a:lnTo>
                    <a:pt x="1447" y="32"/>
                  </a:lnTo>
                  <a:lnTo>
                    <a:pt x="1298" y="90"/>
                  </a:lnTo>
                  <a:lnTo>
                    <a:pt x="1157" y="160"/>
                  </a:lnTo>
                  <a:lnTo>
                    <a:pt x="1034" y="229"/>
                  </a:lnTo>
                  <a:lnTo>
                    <a:pt x="970" y="273"/>
                  </a:lnTo>
                  <a:lnTo>
                    <a:pt x="892" y="336"/>
                  </a:lnTo>
                  <a:lnTo>
                    <a:pt x="807" y="409"/>
                  </a:lnTo>
                  <a:lnTo>
                    <a:pt x="714" y="487"/>
                  </a:lnTo>
                  <a:lnTo>
                    <a:pt x="616" y="564"/>
                  </a:lnTo>
                  <a:lnTo>
                    <a:pt x="517" y="631"/>
                  </a:lnTo>
                  <a:lnTo>
                    <a:pt x="418" y="685"/>
                  </a:lnTo>
                  <a:lnTo>
                    <a:pt x="324" y="716"/>
                  </a:lnTo>
                  <a:lnTo>
                    <a:pt x="237" y="722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7" y="387"/>
              <a:ext cx="2180" cy="2224"/>
            </a:xfrm>
            <a:custGeom>
              <a:avLst/>
              <a:gdLst>
                <a:gd name="T0" fmla="*/ 0 w 15086"/>
                <a:gd name="T1" fmla="*/ 0 h 15393"/>
                <a:gd name="T2" fmla="*/ 0 w 15086"/>
                <a:gd name="T3" fmla="*/ 0 h 15393"/>
                <a:gd name="T4" fmla="*/ 0 w 15086"/>
                <a:gd name="T5" fmla="*/ 0 h 15393"/>
                <a:gd name="T6" fmla="*/ 0 w 15086"/>
                <a:gd name="T7" fmla="*/ 0 h 15393"/>
                <a:gd name="T8" fmla="*/ 0 w 15086"/>
                <a:gd name="T9" fmla="*/ 0 h 15393"/>
                <a:gd name="T10" fmla="*/ 0 w 15086"/>
                <a:gd name="T11" fmla="*/ 0 h 15393"/>
                <a:gd name="T12" fmla="*/ 0 w 15086"/>
                <a:gd name="T13" fmla="*/ 0 h 15393"/>
                <a:gd name="T14" fmla="*/ 0 w 15086"/>
                <a:gd name="T15" fmla="*/ 0 h 15393"/>
                <a:gd name="T16" fmla="*/ 0 w 15086"/>
                <a:gd name="T17" fmla="*/ 0 h 15393"/>
                <a:gd name="T18" fmla="*/ 0 w 15086"/>
                <a:gd name="T19" fmla="*/ 0 h 15393"/>
                <a:gd name="T20" fmla="*/ 0 w 15086"/>
                <a:gd name="T21" fmla="*/ 0 h 15393"/>
                <a:gd name="T22" fmla="*/ 0 w 15086"/>
                <a:gd name="T23" fmla="*/ 0 h 15393"/>
                <a:gd name="T24" fmla="*/ 0 w 15086"/>
                <a:gd name="T25" fmla="*/ 0 h 15393"/>
                <a:gd name="T26" fmla="*/ 0 w 15086"/>
                <a:gd name="T27" fmla="*/ 0 h 15393"/>
                <a:gd name="T28" fmla="*/ 0 w 15086"/>
                <a:gd name="T29" fmla="*/ 0 h 15393"/>
                <a:gd name="T30" fmla="*/ 0 w 15086"/>
                <a:gd name="T31" fmla="*/ 0 h 15393"/>
                <a:gd name="T32" fmla="*/ 0 w 15086"/>
                <a:gd name="T33" fmla="*/ 0 h 15393"/>
                <a:gd name="T34" fmla="*/ 0 w 15086"/>
                <a:gd name="T35" fmla="*/ 0 h 15393"/>
                <a:gd name="T36" fmla="*/ 0 w 15086"/>
                <a:gd name="T37" fmla="*/ 0 h 15393"/>
                <a:gd name="T38" fmla="*/ 0 w 15086"/>
                <a:gd name="T39" fmla="*/ 0 h 15393"/>
                <a:gd name="T40" fmla="*/ 0 w 15086"/>
                <a:gd name="T41" fmla="*/ 0 h 15393"/>
                <a:gd name="T42" fmla="*/ 0 w 15086"/>
                <a:gd name="T43" fmla="*/ 0 h 15393"/>
                <a:gd name="T44" fmla="*/ 0 w 15086"/>
                <a:gd name="T45" fmla="*/ 0 h 15393"/>
                <a:gd name="T46" fmla="*/ 0 w 15086"/>
                <a:gd name="T47" fmla="*/ 0 h 15393"/>
                <a:gd name="T48" fmla="*/ 0 w 15086"/>
                <a:gd name="T49" fmla="*/ 0 h 15393"/>
                <a:gd name="T50" fmla="*/ 0 w 15086"/>
                <a:gd name="T51" fmla="*/ 0 h 15393"/>
                <a:gd name="T52" fmla="*/ 0 w 15086"/>
                <a:gd name="T53" fmla="*/ 0 h 15393"/>
                <a:gd name="T54" fmla="*/ 0 w 15086"/>
                <a:gd name="T55" fmla="*/ 0 h 15393"/>
                <a:gd name="T56" fmla="*/ 0 w 15086"/>
                <a:gd name="T57" fmla="*/ 0 h 15393"/>
                <a:gd name="T58" fmla="*/ 0 w 15086"/>
                <a:gd name="T59" fmla="*/ 0 h 15393"/>
                <a:gd name="T60" fmla="*/ 0 w 15086"/>
                <a:gd name="T61" fmla="*/ 0 h 15393"/>
                <a:gd name="T62" fmla="*/ 0 w 15086"/>
                <a:gd name="T63" fmla="*/ 0 h 15393"/>
                <a:gd name="T64" fmla="*/ 0 w 15086"/>
                <a:gd name="T65" fmla="*/ 0 h 15393"/>
                <a:gd name="T66" fmla="*/ 0 w 15086"/>
                <a:gd name="T67" fmla="*/ 0 h 15393"/>
                <a:gd name="T68" fmla="*/ 0 w 15086"/>
                <a:gd name="T69" fmla="*/ 0 h 15393"/>
                <a:gd name="T70" fmla="*/ 0 w 15086"/>
                <a:gd name="T71" fmla="*/ 0 h 15393"/>
                <a:gd name="T72" fmla="*/ 0 w 15086"/>
                <a:gd name="T73" fmla="*/ 0 h 15393"/>
                <a:gd name="T74" fmla="*/ 0 w 15086"/>
                <a:gd name="T75" fmla="*/ 0 h 15393"/>
                <a:gd name="T76" fmla="*/ 0 w 15086"/>
                <a:gd name="T77" fmla="*/ 0 h 15393"/>
                <a:gd name="T78" fmla="*/ 0 w 15086"/>
                <a:gd name="T79" fmla="*/ 0 h 15393"/>
                <a:gd name="T80" fmla="*/ 0 w 15086"/>
                <a:gd name="T81" fmla="*/ 0 h 15393"/>
                <a:gd name="T82" fmla="*/ 0 w 15086"/>
                <a:gd name="T83" fmla="*/ 0 h 15393"/>
                <a:gd name="T84" fmla="*/ 0 w 15086"/>
                <a:gd name="T85" fmla="*/ 0 h 15393"/>
                <a:gd name="T86" fmla="*/ 0 w 15086"/>
                <a:gd name="T87" fmla="*/ 0 h 15393"/>
                <a:gd name="T88" fmla="*/ 0 w 15086"/>
                <a:gd name="T89" fmla="*/ 0 h 15393"/>
                <a:gd name="T90" fmla="*/ 0 w 15086"/>
                <a:gd name="T91" fmla="*/ 0 h 15393"/>
                <a:gd name="T92" fmla="*/ 0 w 15086"/>
                <a:gd name="T93" fmla="*/ 0 h 15393"/>
                <a:gd name="T94" fmla="*/ 0 w 15086"/>
                <a:gd name="T95" fmla="*/ 0 h 15393"/>
                <a:gd name="T96" fmla="*/ 0 w 15086"/>
                <a:gd name="T97" fmla="*/ 0 h 15393"/>
                <a:gd name="T98" fmla="*/ 0 w 15086"/>
                <a:gd name="T99" fmla="*/ 0 h 15393"/>
                <a:gd name="T100" fmla="*/ 0 w 15086"/>
                <a:gd name="T101" fmla="*/ 0 h 15393"/>
                <a:gd name="T102" fmla="*/ 0 w 15086"/>
                <a:gd name="T103" fmla="*/ 0 h 15393"/>
                <a:gd name="T104" fmla="*/ 0 w 15086"/>
                <a:gd name="T105" fmla="*/ 0 h 15393"/>
                <a:gd name="T106" fmla="*/ 0 w 15086"/>
                <a:gd name="T107" fmla="*/ 0 h 15393"/>
                <a:gd name="T108" fmla="*/ 0 w 15086"/>
                <a:gd name="T109" fmla="*/ 0 h 153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086"/>
                <a:gd name="T166" fmla="*/ 0 h 15393"/>
                <a:gd name="T167" fmla="*/ 15086 w 15086"/>
                <a:gd name="T168" fmla="*/ 15393 h 153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086" h="15393">
                  <a:moveTo>
                    <a:pt x="14810" y="12848"/>
                  </a:moveTo>
                  <a:lnTo>
                    <a:pt x="14286" y="13274"/>
                  </a:lnTo>
                  <a:lnTo>
                    <a:pt x="13730" y="13658"/>
                  </a:lnTo>
                  <a:lnTo>
                    <a:pt x="13143" y="13998"/>
                  </a:lnTo>
                  <a:lnTo>
                    <a:pt x="12530" y="14294"/>
                  </a:lnTo>
                  <a:lnTo>
                    <a:pt x="11890" y="14541"/>
                  </a:lnTo>
                  <a:lnTo>
                    <a:pt x="11225" y="14737"/>
                  </a:lnTo>
                  <a:lnTo>
                    <a:pt x="10541" y="14880"/>
                  </a:lnTo>
                  <a:lnTo>
                    <a:pt x="9838" y="14967"/>
                  </a:lnTo>
                  <a:lnTo>
                    <a:pt x="9119" y="14997"/>
                  </a:lnTo>
                  <a:lnTo>
                    <a:pt x="8658" y="14984"/>
                  </a:lnTo>
                  <a:lnTo>
                    <a:pt x="8204" y="14948"/>
                  </a:lnTo>
                  <a:lnTo>
                    <a:pt x="7755" y="14889"/>
                  </a:lnTo>
                  <a:lnTo>
                    <a:pt x="7315" y="14807"/>
                  </a:lnTo>
                  <a:lnTo>
                    <a:pt x="6882" y="14703"/>
                  </a:lnTo>
                  <a:lnTo>
                    <a:pt x="6458" y="14577"/>
                  </a:lnTo>
                  <a:lnTo>
                    <a:pt x="6043" y="14429"/>
                  </a:lnTo>
                  <a:lnTo>
                    <a:pt x="5638" y="14263"/>
                  </a:lnTo>
                  <a:lnTo>
                    <a:pt x="5244" y="14075"/>
                  </a:lnTo>
                  <a:lnTo>
                    <a:pt x="4648" y="13745"/>
                  </a:lnTo>
                  <a:lnTo>
                    <a:pt x="4081" y="13368"/>
                  </a:lnTo>
                  <a:lnTo>
                    <a:pt x="3548" y="12950"/>
                  </a:lnTo>
                  <a:lnTo>
                    <a:pt x="3046" y="12494"/>
                  </a:lnTo>
                  <a:lnTo>
                    <a:pt x="2581" y="11998"/>
                  </a:lnTo>
                  <a:lnTo>
                    <a:pt x="2154" y="11468"/>
                  </a:lnTo>
                  <a:lnTo>
                    <a:pt x="1768" y="10903"/>
                  </a:lnTo>
                  <a:lnTo>
                    <a:pt x="1424" y="10310"/>
                  </a:lnTo>
                  <a:lnTo>
                    <a:pt x="1126" y="9687"/>
                  </a:lnTo>
                  <a:lnTo>
                    <a:pt x="976" y="9318"/>
                  </a:lnTo>
                  <a:lnTo>
                    <a:pt x="841" y="8940"/>
                  </a:lnTo>
                  <a:lnTo>
                    <a:pt x="724" y="8554"/>
                  </a:lnTo>
                  <a:lnTo>
                    <a:pt x="623" y="8162"/>
                  </a:lnTo>
                  <a:lnTo>
                    <a:pt x="540" y="7763"/>
                  </a:lnTo>
                  <a:lnTo>
                    <a:pt x="474" y="7357"/>
                  </a:lnTo>
                  <a:lnTo>
                    <a:pt x="428" y="6945"/>
                  </a:lnTo>
                  <a:lnTo>
                    <a:pt x="399" y="6527"/>
                  </a:lnTo>
                  <a:lnTo>
                    <a:pt x="389" y="6106"/>
                  </a:lnTo>
                  <a:lnTo>
                    <a:pt x="414" y="5420"/>
                  </a:lnTo>
                  <a:lnTo>
                    <a:pt x="492" y="4736"/>
                  </a:lnTo>
                  <a:lnTo>
                    <a:pt x="622" y="4056"/>
                  </a:lnTo>
                  <a:lnTo>
                    <a:pt x="804" y="3386"/>
                  </a:lnTo>
                  <a:lnTo>
                    <a:pt x="1041" y="2727"/>
                  </a:lnTo>
                  <a:lnTo>
                    <a:pt x="1330" y="2084"/>
                  </a:lnTo>
                  <a:lnTo>
                    <a:pt x="1674" y="1459"/>
                  </a:lnTo>
                  <a:lnTo>
                    <a:pt x="2073" y="857"/>
                  </a:lnTo>
                  <a:lnTo>
                    <a:pt x="2523" y="281"/>
                  </a:lnTo>
                  <a:lnTo>
                    <a:pt x="2514" y="270"/>
                  </a:lnTo>
                  <a:lnTo>
                    <a:pt x="2490" y="246"/>
                  </a:lnTo>
                  <a:lnTo>
                    <a:pt x="2453" y="208"/>
                  </a:lnTo>
                  <a:lnTo>
                    <a:pt x="2408" y="165"/>
                  </a:lnTo>
                  <a:lnTo>
                    <a:pt x="2363" y="117"/>
                  </a:lnTo>
                  <a:lnTo>
                    <a:pt x="2319" y="73"/>
                  </a:lnTo>
                  <a:lnTo>
                    <a:pt x="2284" y="36"/>
                  </a:lnTo>
                  <a:lnTo>
                    <a:pt x="2257" y="9"/>
                  </a:lnTo>
                  <a:lnTo>
                    <a:pt x="2248" y="0"/>
                  </a:lnTo>
                  <a:lnTo>
                    <a:pt x="1774" y="604"/>
                  </a:lnTo>
                  <a:lnTo>
                    <a:pt x="1355" y="1234"/>
                  </a:lnTo>
                  <a:lnTo>
                    <a:pt x="992" y="1887"/>
                  </a:lnTo>
                  <a:lnTo>
                    <a:pt x="688" y="2561"/>
                  </a:lnTo>
                  <a:lnTo>
                    <a:pt x="438" y="3254"/>
                  </a:lnTo>
                  <a:lnTo>
                    <a:pt x="246" y="3956"/>
                  </a:lnTo>
                  <a:lnTo>
                    <a:pt x="108" y="4669"/>
                  </a:lnTo>
                  <a:lnTo>
                    <a:pt x="26" y="5386"/>
                  </a:lnTo>
                  <a:lnTo>
                    <a:pt x="0" y="6106"/>
                  </a:lnTo>
                  <a:lnTo>
                    <a:pt x="11" y="6534"/>
                  </a:lnTo>
                  <a:lnTo>
                    <a:pt x="39" y="6957"/>
                  </a:lnTo>
                  <a:lnTo>
                    <a:pt x="85" y="7375"/>
                  </a:lnTo>
                  <a:lnTo>
                    <a:pt x="150" y="7789"/>
                  </a:lnTo>
                  <a:lnTo>
                    <a:pt x="233" y="8194"/>
                  </a:lnTo>
                  <a:lnTo>
                    <a:pt x="331" y="8593"/>
                  </a:lnTo>
                  <a:lnTo>
                    <a:pt x="447" y="8985"/>
                  </a:lnTo>
                  <a:lnTo>
                    <a:pt x="580" y="9370"/>
                  </a:lnTo>
                  <a:lnTo>
                    <a:pt x="729" y="9747"/>
                  </a:lnTo>
                  <a:lnTo>
                    <a:pt x="1035" y="10406"/>
                  </a:lnTo>
                  <a:lnTo>
                    <a:pt x="1389" y="11034"/>
                  </a:lnTo>
                  <a:lnTo>
                    <a:pt x="1788" y="11629"/>
                  </a:lnTo>
                  <a:lnTo>
                    <a:pt x="2232" y="12192"/>
                  </a:lnTo>
                  <a:lnTo>
                    <a:pt x="2715" y="12717"/>
                  </a:lnTo>
                  <a:lnTo>
                    <a:pt x="3238" y="13201"/>
                  </a:lnTo>
                  <a:lnTo>
                    <a:pt x="3794" y="13646"/>
                  </a:lnTo>
                  <a:lnTo>
                    <a:pt x="4387" y="14046"/>
                  </a:lnTo>
                  <a:lnTo>
                    <a:pt x="5008" y="14398"/>
                  </a:lnTo>
                  <a:lnTo>
                    <a:pt x="5426" y="14599"/>
                  </a:lnTo>
                  <a:lnTo>
                    <a:pt x="5855" y="14779"/>
                  </a:lnTo>
                  <a:lnTo>
                    <a:pt x="6294" y="14938"/>
                  </a:lnTo>
                  <a:lnTo>
                    <a:pt x="6744" y="15075"/>
                  </a:lnTo>
                  <a:lnTo>
                    <a:pt x="7203" y="15187"/>
                  </a:lnTo>
                  <a:lnTo>
                    <a:pt x="7671" y="15276"/>
                  </a:lnTo>
                  <a:lnTo>
                    <a:pt x="8146" y="15340"/>
                  </a:lnTo>
                  <a:lnTo>
                    <a:pt x="8630" y="15379"/>
                  </a:lnTo>
                  <a:lnTo>
                    <a:pt x="9119" y="15393"/>
                  </a:lnTo>
                  <a:lnTo>
                    <a:pt x="9873" y="15362"/>
                  </a:lnTo>
                  <a:lnTo>
                    <a:pt x="10611" y="15269"/>
                  </a:lnTo>
                  <a:lnTo>
                    <a:pt x="11329" y="15118"/>
                  </a:lnTo>
                  <a:lnTo>
                    <a:pt x="12025" y="14912"/>
                  </a:lnTo>
                  <a:lnTo>
                    <a:pt x="12697" y="14651"/>
                  </a:lnTo>
                  <a:lnTo>
                    <a:pt x="13341" y="14341"/>
                  </a:lnTo>
                  <a:lnTo>
                    <a:pt x="13955" y="13981"/>
                  </a:lnTo>
                  <a:lnTo>
                    <a:pt x="14537" y="13576"/>
                  </a:lnTo>
                  <a:lnTo>
                    <a:pt x="15086" y="13128"/>
                  </a:lnTo>
                  <a:lnTo>
                    <a:pt x="15076" y="13119"/>
                  </a:lnTo>
                  <a:lnTo>
                    <a:pt x="15051" y="13092"/>
                  </a:lnTo>
                  <a:lnTo>
                    <a:pt x="15015" y="13056"/>
                  </a:lnTo>
                  <a:lnTo>
                    <a:pt x="14972" y="13011"/>
                  </a:lnTo>
                  <a:lnTo>
                    <a:pt x="14925" y="12965"/>
                  </a:lnTo>
                  <a:lnTo>
                    <a:pt x="14882" y="12920"/>
                  </a:lnTo>
                  <a:lnTo>
                    <a:pt x="14845" y="12884"/>
                  </a:lnTo>
                  <a:lnTo>
                    <a:pt x="14821" y="12857"/>
                  </a:lnTo>
                  <a:lnTo>
                    <a:pt x="14810" y="1284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316" y="2222"/>
              <a:ext cx="39" cy="53"/>
            </a:xfrm>
            <a:custGeom>
              <a:avLst/>
              <a:gdLst>
                <a:gd name="T0" fmla="*/ 0 w 264"/>
                <a:gd name="T1" fmla="*/ 0 h 368"/>
                <a:gd name="T2" fmla="*/ 0 w 264"/>
                <a:gd name="T3" fmla="*/ 0 h 368"/>
                <a:gd name="T4" fmla="*/ 0 w 264"/>
                <a:gd name="T5" fmla="*/ 0 h 368"/>
                <a:gd name="T6" fmla="*/ 0 w 264"/>
                <a:gd name="T7" fmla="*/ 0 h 368"/>
                <a:gd name="T8" fmla="*/ 0 w 264"/>
                <a:gd name="T9" fmla="*/ 0 h 368"/>
                <a:gd name="T10" fmla="*/ 0 w 264"/>
                <a:gd name="T11" fmla="*/ 0 h 368"/>
                <a:gd name="T12" fmla="*/ 0 w 264"/>
                <a:gd name="T13" fmla="*/ 0 h 368"/>
                <a:gd name="T14" fmla="*/ 0 w 264"/>
                <a:gd name="T15" fmla="*/ 0 h 368"/>
                <a:gd name="T16" fmla="*/ 0 w 264"/>
                <a:gd name="T17" fmla="*/ 0 h 368"/>
                <a:gd name="T18" fmla="*/ 0 w 264"/>
                <a:gd name="T19" fmla="*/ 0 h 368"/>
                <a:gd name="T20" fmla="*/ 0 w 264"/>
                <a:gd name="T21" fmla="*/ 0 h 368"/>
                <a:gd name="T22" fmla="*/ 0 w 264"/>
                <a:gd name="T23" fmla="*/ 0 h 368"/>
                <a:gd name="T24" fmla="*/ 0 w 264"/>
                <a:gd name="T25" fmla="*/ 0 h 368"/>
                <a:gd name="T26" fmla="*/ 0 w 264"/>
                <a:gd name="T27" fmla="*/ 0 h 368"/>
                <a:gd name="T28" fmla="*/ 0 w 264"/>
                <a:gd name="T29" fmla="*/ 0 h 368"/>
                <a:gd name="T30" fmla="*/ 0 w 264"/>
                <a:gd name="T31" fmla="*/ 0 h 368"/>
                <a:gd name="T32" fmla="*/ 0 w 264"/>
                <a:gd name="T33" fmla="*/ 0 h 368"/>
                <a:gd name="T34" fmla="*/ 0 w 264"/>
                <a:gd name="T35" fmla="*/ 0 h 368"/>
                <a:gd name="T36" fmla="*/ 0 w 264"/>
                <a:gd name="T37" fmla="*/ 0 h 368"/>
                <a:gd name="T38" fmla="*/ 0 w 264"/>
                <a:gd name="T39" fmla="*/ 0 h 368"/>
                <a:gd name="T40" fmla="*/ 0 w 264"/>
                <a:gd name="T41" fmla="*/ 0 h 368"/>
                <a:gd name="T42" fmla="*/ 0 w 264"/>
                <a:gd name="T43" fmla="*/ 0 h 368"/>
                <a:gd name="T44" fmla="*/ 0 w 264"/>
                <a:gd name="T45" fmla="*/ 0 h 368"/>
                <a:gd name="T46" fmla="*/ 0 w 264"/>
                <a:gd name="T47" fmla="*/ 0 h 368"/>
                <a:gd name="T48" fmla="*/ 0 w 264"/>
                <a:gd name="T49" fmla="*/ 0 h 368"/>
                <a:gd name="T50" fmla="*/ 0 w 264"/>
                <a:gd name="T51" fmla="*/ 0 h 368"/>
                <a:gd name="T52" fmla="*/ 0 w 264"/>
                <a:gd name="T53" fmla="*/ 0 h 368"/>
                <a:gd name="T54" fmla="*/ 0 w 264"/>
                <a:gd name="T55" fmla="*/ 0 h 368"/>
                <a:gd name="T56" fmla="*/ 0 w 264"/>
                <a:gd name="T57" fmla="*/ 0 h 368"/>
                <a:gd name="T58" fmla="*/ 0 w 264"/>
                <a:gd name="T59" fmla="*/ 0 h 368"/>
                <a:gd name="T60" fmla="*/ 0 w 264"/>
                <a:gd name="T61" fmla="*/ 0 h 368"/>
                <a:gd name="T62" fmla="*/ 0 w 264"/>
                <a:gd name="T63" fmla="*/ 0 h 368"/>
                <a:gd name="T64" fmla="*/ 0 w 264"/>
                <a:gd name="T65" fmla="*/ 0 h 368"/>
                <a:gd name="T66" fmla="*/ 0 w 264"/>
                <a:gd name="T67" fmla="*/ 0 h 368"/>
                <a:gd name="T68" fmla="*/ 0 w 264"/>
                <a:gd name="T69" fmla="*/ 0 h 368"/>
                <a:gd name="T70" fmla="*/ 0 w 264"/>
                <a:gd name="T71" fmla="*/ 0 h 368"/>
                <a:gd name="T72" fmla="*/ 0 w 264"/>
                <a:gd name="T73" fmla="*/ 0 h 368"/>
                <a:gd name="T74" fmla="*/ 0 w 264"/>
                <a:gd name="T75" fmla="*/ 0 h 368"/>
                <a:gd name="T76" fmla="*/ 0 w 264"/>
                <a:gd name="T77" fmla="*/ 0 h 368"/>
                <a:gd name="T78" fmla="*/ 0 w 264"/>
                <a:gd name="T79" fmla="*/ 0 h 368"/>
                <a:gd name="T80" fmla="*/ 0 w 264"/>
                <a:gd name="T81" fmla="*/ 0 h 368"/>
                <a:gd name="T82" fmla="*/ 0 w 264"/>
                <a:gd name="T83" fmla="*/ 0 h 368"/>
                <a:gd name="T84" fmla="*/ 0 w 264"/>
                <a:gd name="T85" fmla="*/ 0 h 368"/>
                <a:gd name="T86" fmla="*/ 0 w 264"/>
                <a:gd name="T87" fmla="*/ 0 h 368"/>
                <a:gd name="T88" fmla="*/ 0 w 264"/>
                <a:gd name="T89" fmla="*/ 0 h 368"/>
                <a:gd name="T90" fmla="*/ 0 w 264"/>
                <a:gd name="T91" fmla="*/ 0 h 368"/>
                <a:gd name="T92" fmla="*/ 0 w 264"/>
                <a:gd name="T93" fmla="*/ 0 h 368"/>
                <a:gd name="T94" fmla="*/ 0 w 264"/>
                <a:gd name="T95" fmla="*/ 0 h 368"/>
                <a:gd name="T96" fmla="*/ 0 w 264"/>
                <a:gd name="T97" fmla="*/ 0 h 368"/>
                <a:gd name="T98" fmla="*/ 0 w 264"/>
                <a:gd name="T99" fmla="*/ 0 h 368"/>
                <a:gd name="T100" fmla="*/ 0 w 264"/>
                <a:gd name="T101" fmla="*/ 0 h 368"/>
                <a:gd name="T102" fmla="*/ 0 w 264"/>
                <a:gd name="T103" fmla="*/ 0 h 368"/>
                <a:gd name="T104" fmla="*/ 0 w 264"/>
                <a:gd name="T105" fmla="*/ 0 h 368"/>
                <a:gd name="T106" fmla="*/ 0 w 264"/>
                <a:gd name="T107" fmla="*/ 0 h 368"/>
                <a:gd name="T108" fmla="*/ 0 w 264"/>
                <a:gd name="T109" fmla="*/ 0 h 368"/>
                <a:gd name="T110" fmla="*/ 0 w 264"/>
                <a:gd name="T111" fmla="*/ 0 h 368"/>
                <a:gd name="T112" fmla="*/ 0 w 264"/>
                <a:gd name="T113" fmla="*/ 0 h 368"/>
                <a:gd name="T114" fmla="*/ 0 w 264"/>
                <a:gd name="T115" fmla="*/ 0 h 368"/>
                <a:gd name="T116" fmla="*/ 0 w 264"/>
                <a:gd name="T117" fmla="*/ 0 h 368"/>
                <a:gd name="T118" fmla="*/ 0 w 264"/>
                <a:gd name="T119" fmla="*/ 0 h 3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4"/>
                <a:gd name="T181" fmla="*/ 0 h 368"/>
                <a:gd name="T182" fmla="*/ 264 w 264"/>
                <a:gd name="T183" fmla="*/ 368 h 3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4" h="368">
                  <a:moveTo>
                    <a:pt x="127" y="368"/>
                  </a:moveTo>
                  <a:lnTo>
                    <a:pt x="129" y="368"/>
                  </a:lnTo>
                  <a:lnTo>
                    <a:pt x="131" y="368"/>
                  </a:lnTo>
                  <a:lnTo>
                    <a:pt x="134" y="368"/>
                  </a:lnTo>
                  <a:lnTo>
                    <a:pt x="136" y="368"/>
                  </a:lnTo>
                  <a:lnTo>
                    <a:pt x="138" y="368"/>
                  </a:lnTo>
                  <a:lnTo>
                    <a:pt x="140" y="368"/>
                  </a:lnTo>
                  <a:lnTo>
                    <a:pt x="142" y="367"/>
                  </a:lnTo>
                  <a:lnTo>
                    <a:pt x="145" y="367"/>
                  </a:lnTo>
                  <a:lnTo>
                    <a:pt x="147" y="367"/>
                  </a:lnTo>
                  <a:lnTo>
                    <a:pt x="149" y="365"/>
                  </a:lnTo>
                  <a:lnTo>
                    <a:pt x="151" y="365"/>
                  </a:lnTo>
                  <a:lnTo>
                    <a:pt x="154" y="364"/>
                  </a:lnTo>
                  <a:lnTo>
                    <a:pt x="156" y="364"/>
                  </a:lnTo>
                  <a:lnTo>
                    <a:pt x="158" y="363"/>
                  </a:lnTo>
                  <a:lnTo>
                    <a:pt x="160" y="362"/>
                  </a:lnTo>
                  <a:lnTo>
                    <a:pt x="163" y="362"/>
                  </a:lnTo>
                  <a:lnTo>
                    <a:pt x="165" y="361"/>
                  </a:lnTo>
                  <a:lnTo>
                    <a:pt x="167" y="360"/>
                  </a:lnTo>
                  <a:lnTo>
                    <a:pt x="169" y="359"/>
                  </a:lnTo>
                  <a:lnTo>
                    <a:pt x="171" y="358"/>
                  </a:lnTo>
                  <a:lnTo>
                    <a:pt x="174" y="357"/>
                  </a:lnTo>
                  <a:lnTo>
                    <a:pt x="176" y="355"/>
                  </a:lnTo>
                  <a:lnTo>
                    <a:pt x="178" y="354"/>
                  </a:lnTo>
                  <a:lnTo>
                    <a:pt x="180" y="353"/>
                  </a:lnTo>
                  <a:lnTo>
                    <a:pt x="183" y="352"/>
                  </a:lnTo>
                  <a:lnTo>
                    <a:pt x="185" y="351"/>
                  </a:lnTo>
                  <a:lnTo>
                    <a:pt x="187" y="350"/>
                  </a:lnTo>
                  <a:lnTo>
                    <a:pt x="189" y="348"/>
                  </a:lnTo>
                  <a:lnTo>
                    <a:pt x="191" y="347"/>
                  </a:lnTo>
                  <a:lnTo>
                    <a:pt x="194" y="345"/>
                  </a:lnTo>
                  <a:lnTo>
                    <a:pt x="195" y="343"/>
                  </a:lnTo>
                  <a:lnTo>
                    <a:pt x="197" y="342"/>
                  </a:lnTo>
                  <a:lnTo>
                    <a:pt x="199" y="340"/>
                  </a:lnTo>
                  <a:lnTo>
                    <a:pt x="201" y="339"/>
                  </a:lnTo>
                  <a:lnTo>
                    <a:pt x="203" y="337"/>
                  </a:lnTo>
                  <a:lnTo>
                    <a:pt x="205" y="335"/>
                  </a:lnTo>
                  <a:lnTo>
                    <a:pt x="207" y="333"/>
                  </a:lnTo>
                  <a:lnTo>
                    <a:pt x="209" y="331"/>
                  </a:lnTo>
                  <a:lnTo>
                    <a:pt x="210" y="329"/>
                  </a:lnTo>
                  <a:lnTo>
                    <a:pt x="213" y="328"/>
                  </a:lnTo>
                  <a:lnTo>
                    <a:pt x="215" y="325"/>
                  </a:lnTo>
                  <a:lnTo>
                    <a:pt x="216" y="323"/>
                  </a:lnTo>
                  <a:lnTo>
                    <a:pt x="218" y="321"/>
                  </a:lnTo>
                  <a:lnTo>
                    <a:pt x="219" y="319"/>
                  </a:lnTo>
                  <a:lnTo>
                    <a:pt x="221" y="317"/>
                  </a:lnTo>
                  <a:lnTo>
                    <a:pt x="223" y="314"/>
                  </a:lnTo>
                  <a:lnTo>
                    <a:pt x="225" y="312"/>
                  </a:lnTo>
                  <a:lnTo>
                    <a:pt x="226" y="310"/>
                  </a:lnTo>
                  <a:lnTo>
                    <a:pt x="228" y="308"/>
                  </a:lnTo>
                  <a:lnTo>
                    <a:pt x="229" y="304"/>
                  </a:lnTo>
                  <a:lnTo>
                    <a:pt x="230" y="302"/>
                  </a:lnTo>
                  <a:lnTo>
                    <a:pt x="233" y="300"/>
                  </a:lnTo>
                  <a:lnTo>
                    <a:pt x="234" y="298"/>
                  </a:lnTo>
                  <a:lnTo>
                    <a:pt x="235" y="294"/>
                  </a:lnTo>
                  <a:lnTo>
                    <a:pt x="237" y="292"/>
                  </a:lnTo>
                  <a:lnTo>
                    <a:pt x="238" y="290"/>
                  </a:lnTo>
                  <a:lnTo>
                    <a:pt x="239" y="287"/>
                  </a:lnTo>
                  <a:lnTo>
                    <a:pt x="240" y="284"/>
                  </a:lnTo>
                  <a:lnTo>
                    <a:pt x="241" y="282"/>
                  </a:lnTo>
                  <a:lnTo>
                    <a:pt x="244" y="279"/>
                  </a:lnTo>
                  <a:lnTo>
                    <a:pt x="245" y="277"/>
                  </a:lnTo>
                  <a:lnTo>
                    <a:pt x="246" y="273"/>
                  </a:lnTo>
                  <a:lnTo>
                    <a:pt x="247" y="271"/>
                  </a:lnTo>
                  <a:lnTo>
                    <a:pt x="248" y="268"/>
                  </a:lnTo>
                  <a:lnTo>
                    <a:pt x="249" y="264"/>
                  </a:lnTo>
                  <a:lnTo>
                    <a:pt x="250" y="262"/>
                  </a:lnTo>
                  <a:lnTo>
                    <a:pt x="251" y="259"/>
                  </a:lnTo>
                  <a:lnTo>
                    <a:pt x="251" y="255"/>
                  </a:lnTo>
                  <a:lnTo>
                    <a:pt x="253" y="253"/>
                  </a:lnTo>
                  <a:lnTo>
                    <a:pt x="254" y="250"/>
                  </a:lnTo>
                  <a:lnTo>
                    <a:pt x="255" y="247"/>
                  </a:lnTo>
                  <a:lnTo>
                    <a:pt x="255" y="244"/>
                  </a:lnTo>
                  <a:lnTo>
                    <a:pt x="256" y="241"/>
                  </a:lnTo>
                  <a:lnTo>
                    <a:pt x="257" y="238"/>
                  </a:lnTo>
                  <a:lnTo>
                    <a:pt x="257" y="234"/>
                  </a:lnTo>
                  <a:lnTo>
                    <a:pt x="258" y="232"/>
                  </a:lnTo>
                  <a:lnTo>
                    <a:pt x="259" y="229"/>
                  </a:lnTo>
                  <a:lnTo>
                    <a:pt x="259" y="225"/>
                  </a:lnTo>
                  <a:lnTo>
                    <a:pt x="260" y="222"/>
                  </a:lnTo>
                  <a:lnTo>
                    <a:pt x="260" y="219"/>
                  </a:lnTo>
                  <a:lnTo>
                    <a:pt x="260" y="215"/>
                  </a:lnTo>
                  <a:lnTo>
                    <a:pt x="261" y="213"/>
                  </a:lnTo>
                  <a:lnTo>
                    <a:pt x="261" y="210"/>
                  </a:lnTo>
                  <a:lnTo>
                    <a:pt x="263" y="207"/>
                  </a:lnTo>
                  <a:lnTo>
                    <a:pt x="263" y="203"/>
                  </a:lnTo>
                  <a:lnTo>
                    <a:pt x="263" y="200"/>
                  </a:lnTo>
                  <a:lnTo>
                    <a:pt x="263" y="197"/>
                  </a:lnTo>
                  <a:lnTo>
                    <a:pt x="263" y="193"/>
                  </a:lnTo>
                  <a:lnTo>
                    <a:pt x="264" y="190"/>
                  </a:lnTo>
                  <a:lnTo>
                    <a:pt x="264" y="187"/>
                  </a:lnTo>
                  <a:lnTo>
                    <a:pt x="264" y="184"/>
                  </a:lnTo>
                  <a:lnTo>
                    <a:pt x="264" y="181"/>
                  </a:lnTo>
                  <a:lnTo>
                    <a:pt x="264" y="178"/>
                  </a:lnTo>
                  <a:lnTo>
                    <a:pt x="264" y="174"/>
                  </a:lnTo>
                  <a:lnTo>
                    <a:pt x="264" y="171"/>
                  </a:lnTo>
                  <a:lnTo>
                    <a:pt x="263" y="168"/>
                  </a:lnTo>
                  <a:lnTo>
                    <a:pt x="263" y="164"/>
                  </a:lnTo>
                  <a:lnTo>
                    <a:pt x="263" y="161"/>
                  </a:lnTo>
                  <a:lnTo>
                    <a:pt x="263" y="158"/>
                  </a:lnTo>
                  <a:lnTo>
                    <a:pt x="263" y="155"/>
                  </a:lnTo>
                  <a:lnTo>
                    <a:pt x="261" y="152"/>
                  </a:lnTo>
                  <a:lnTo>
                    <a:pt x="261" y="149"/>
                  </a:lnTo>
                  <a:lnTo>
                    <a:pt x="261" y="145"/>
                  </a:lnTo>
                  <a:lnTo>
                    <a:pt x="260" y="142"/>
                  </a:lnTo>
                  <a:lnTo>
                    <a:pt x="260" y="139"/>
                  </a:lnTo>
                  <a:lnTo>
                    <a:pt x="259" y="137"/>
                  </a:lnTo>
                  <a:lnTo>
                    <a:pt x="259" y="133"/>
                  </a:lnTo>
                  <a:lnTo>
                    <a:pt x="258" y="130"/>
                  </a:lnTo>
                  <a:lnTo>
                    <a:pt x="258" y="127"/>
                  </a:lnTo>
                  <a:lnTo>
                    <a:pt x="257" y="123"/>
                  </a:lnTo>
                  <a:lnTo>
                    <a:pt x="256" y="121"/>
                  </a:lnTo>
                  <a:lnTo>
                    <a:pt x="256" y="118"/>
                  </a:lnTo>
                  <a:lnTo>
                    <a:pt x="255" y="114"/>
                  </a:lnTo>
                  <a:lnTo>
                    <a:pt x="254" y="112"/>
                  </a:lnTo>
                  <a:lnTo>
                    <a:pt x="253" y="109"/>
                  </a:lnTo>
                  <a:lnTo>
                    <a:pt x="251" y="105"/>
                  </a:lnTo>
                  <a:lnTo>
                    <a:pt x="251" y="103"/>
                  </a:lnTo>
                  <a:lnTo>
                    <a:pt x="250" y="100"/>
                  </a:lnTo>
                  <a:lnTo>
                    <a:pt x="249" y="98"/>
                  </a:lnTo>
                  <a:lnTo>
                    <a:pt x="248" y="94"/>
                  </a:lnTo>
                  <a:lnTo>
                    <a:pt x="247" y="92"/>
                  </a:lnTo>
                  <a:lnTo>
                    <a:pt x="246" y="89"/>
                  </a:lnTo>
                  <a:lnTo>
                    <a:pt x="245" y="87"/>
                  </a:lnTo>
                  <a:lnTo>
                    <a:pt x="244" y="83"/>
                  </a:lnTo>
                  <a:lnTo>
                    <a:pt x="243" y="81"/>
                  </a:lnTo>
                  <a:lnTo>
                    <a:pt x="240" y="78"/>
                  </a:lnTo>
                  <a:lnTo>
                    <a:pt x="239" y="75"/>
                  </a:lnTo>
                  <a:lnTo>
                    <a:pt x="238" y="73"/>
                  </a:lnTo>
                  <a:lnTo>
                    <a:pt x="237" y="70"/>
                  </a:lnTo>
                  <a:lnTo>
                    <a:pt x="236" y="68"/>
                  </a:lnTo>
                  <a:lnTo>
                    <a:pt x="234" y="65"/>
                  </a:lnTo>
                  <a:lnTo>
                    <a:pt x="233" y="63"/>
                  </a:lnTo>
                  <a:lnTo>
                    <a:pt x="231" y="60"/>
                  </a:lnTo>
                  <a:lnTo>
                    <a:pt x="229" y="58"/>
                  </a:lnTo>
                  <a:lnTo>
                    <a:pt x="228" y="55"/>
                  </a:lnTo>
                  <a:lnTo>
                    <a:pt x="226" y="53"/>
                  </a:lnTo>
                  <a:lnTo>
                    <a:pt x="225" y="51"/>
                  </a:lnTo>
                  <a:lnTo>
                    <a:pt x="223" y="49"/>
                  </a:lnTo>
                  <a:lnTo>
                    <a:pt x="221" y="47"/>
                  </a:lnTo>
                  <a:lnTo>
                    <a:pt x="219" y="44"/>
                  </a:lnTo>
                  <a:lnTo>
                    <a:pt x="218" y="42"/>
                  </a:lnTo>
                  <a:lnTo>
                    <a:pt x="216" y="41"/>
                  </a:lnTo>
                  <a:lnTo>
                    <a:pt x="215" y="39"/>
                  </a:lnTo>
                  <a:lnTo>
                    <a:pt x="213" y="37"/>
                  </a:lnTo>
                  <a:lnTo>
                    <a:pt x="210" y="34"/>
                  </a:lnTo>
                  <a:lnTo>
                    <a:pt x="209" y="33"/>
                  </a:lnTo>
                  <a:lnTo>
                    <a:pt x="207" y="31"/>
                  </a:lnTo>
                  <a:lnTo>
                    <a:pt x="205" y="29"/>
                  </a:lnTo>
                  <a:lnTo>
                    <a:pt x="204" y="28"/>
                  </a:lnTo>
                  <a:lnTo>
                    <a:pt x="201" y="25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5" y="21"/>
                  </a:lnTo>
                  <a:lnTo>
                    <a:pt x="194" y="20"/>
                  </a:lnTo>
                  <a:lnTo>
                    <a:pt x="191" y="18"/>
                  </a:lnTo>
                  <a:lnTo>
                    <a:pt x="189" y="17"/>
                  </a:lnTo>
                  <a:lnTo>
                    <a:pt x="187" y="15"/>
                  </a:lnTo>
                  <a:lnTo>
                    <a:pt x="185" y="14"/>
                  </a:lnTo>
                  <a:lnTo>
                    <a:pt x="183" y="13"/>
                  </a:lnTo>
                  <a:lnTo>
                    <a:pt x="180" y="12"/>
                  </a:lnTo>
                  <a:lnTo>
                    <a:pt x="178" y="11"/>
                  </a:lnTo>
                  <a:lnTo>
                    <a:pt x="176" y="10"/>
                  </a:lnTo>
                  <a:lnTo>
                    <a:pt x="175" y="9"/>
                  </a:lnTo>
                  <a:lnTo>
                    <a:pt x="173" y="8"/>
                  </a:lnTo>
                  <a:lnTo>
                    <a:pt x="170" y="7"/>
                  </a:lnTo>
                  <a:lnTo>
                    <a:pt x="168" y="5"/>
                  </a:lnTo>
                  <a:lnTo>
                    <a:pt x="166" y="5"/>
                  </a:lnTo>
                  <a:lnTo>
                    <a:pt x="164" y="4"/>
                  </a:lnTo>
                  <a:lnTo>
                    <a:pt x="161" y="3"/>
                  </a:lnTo>
                  <a:lnTo>
                    <a:pt x="159" y="3"/>
                  </a:lnTo>
                  <a:lnTo>
                    <a:pt x="157" y="2"/>
                  </a:lnTo>
                  <a:lnTo>
                    <a:pt x="154" y="2"/>
                  </a:lnTo>
                  <a:lnTo>
                    <a:pt x="151" y="1"/>
                  </a:lnTo>
                  <a:lnTo>
                    <a:pt x="149" y="1"/>
                  </a:lnTo>
                  <a:lnTo>
                    <a:pt x="147" y="1"/>
                  </a:lnTo>
                  <a:lnTo>
                    <a:pt x="145" y="1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5" y="2"/>
                  </a:lnTo>
                  <a:lnTo>
                    <a:pt x="112" y="2"/>
                  </a:lnTo>
                  <a:lnTo>
                    <a:pt x="110" y="3"/>
                  </a:lnTo>
                  <a:lnTo>
                    <a:pt x="108" y="3"/>
                  </a:lnTo>
                  <a:lnTo>
                    <a:pt x="106" y="4"/>
                  </a:lnTo>
                  <a:lnTo>
                    <a:pt x="104" y="4"/>
                  </a:lnTo>
                  <a:lnTo>
                    <a:pt x="101" y="5"/>
                  </a:lnTo>
                  <a:lnTo>
                    <a:pt x="99" y="7"/>
                  </a:lnTo>
                  <a:lnTo>
                    <a:pt x="97" y="8"/>
                  </a:lnTo>
                  <a:lnTo>
                    <a:pt x="95" y="8"/>
                  </a:lnTo>
                  <a:lnTo>
                    <a:pt x="92" y="9"/>
                  </a:lnTo>
                  <a:lnTo>
                    <a:pt x="90" y="10"/>
                  </a:lnTo>
                  <a:lnTo>
                    <a:pt x="88" y="11"/>
                  </a:lnTo>
                  <a:lnTo>
                    <a:pt x="86" y="12"/>
                  </a:lnTo>
                  <a:lnTo>
                    <a:pt x="84" y="13"/>
                  </a:lnTo>
                  <a:lnTo>
                    <a:pt x="81" y="15"/>
                  </a:lnTo>
                  <a:lnTo>
                    <a:pt x="80" y="17"/>
                  </a:lnTo>
                  <a:lnTo>
                    <a:pt x="78" y="18"/>
                  </a:lnTo>
                  <a:lnTo>
                    <a:pt x="76" y="19"/>
                  </a:lnTo>
                  <a:lnTo>
                    <a:pt x="74" y="20"/>
                  </a:lnTo>
                  <a:lnTo>
                    <a:pt x="71" y="22"/>
                  </a:lnTo>
                  <a:lnTo>
                    <a:pt x="69" y="23"/>
                  </a:lnTo>
                  <a:lnTo>
                    <a:pt x="67" y="25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8" y="34"/>
                  </a:lnTo>
                  <a:lnTo>
                    <a:pt x="56" y="35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0" y="42"/>
                  </a:lnTo>
                  <a:lnTo>
                    <a:pt x="48" y="43"/>
                  </a:lnTo>
                  <a:lnTo>
                    <a:pt x="47" y="45"/>
                  </a:lnTo>
                  <a:lnTo>
                    <a:pt x="45" y="48"/>
                  </a:lnTo>
                  <a:lnTo>
                    <a:pt x="44" y="50"/>
                  </a:lnTo>
                  <a:lnTo>
                    <a:pt x="41" y="52"/>
                  </a:lnTo>
                  <a:lnTo>
                    <a:pt x="40" y="54"/>
                  </a:lnTo>
                  <a:lnTo>
                    <a:pt x="38" y="57"/>
                  </a:lnTo>
                  <a:lnTo>
                    <a:pt x="37" y="59"/>
                  </a:lnTo>
                  <a:lnTo>
                    <a:pt x="35" y="62"/>
                  </a:lnTo>
                  <a:lnTo>
                    <a:pt x="34" y="64"/>
                  </a:lnTo>
                  <a:lnTo>
                    <a:pt x="31" y="67"/>
                  </a:lnTo>
                  <a:lnTo>
                    <a:pt x="30" y="69"/>
                  </a:lnTo>
                  <a:lnTo>
                    <a:pt x="29" y="72"/>
                  </a:lnTo>
                  <a:lnTo>
                    <a:pt x="28" y="74"/>
                  </a:lnTo>
                  <a:lnTo>
                    <a:pt x="26" y="77"/>
                  </a:lnTo>
                  <a:lnTo>
                    <a:pt x="25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1" y="88"/>
                  </a:lnTo>
                  <a:lnTo>
                    <a:pt x="19" y="90"/>
                  </a:lnTo>
                  <a:lnTo>
                    <a:pt x="18" y="93"/>
                  </a:lnTo>
                  <a:lnTo>
                    <a:pt x="17" y="95"/>
                  </a:lnTo>
                  <a:lnTo>
                    <a:pt x="16" y="99"/>
                  </a:lnTo>
                  <a:lnTo>
                    <a:pt x="15" y="102"/>
                  </a:lnTo>
                  <a:lnTo>
                    <a:pt x="14" y="104"/>
                  </a:lnTo>
                  <a:lnTo>
                    <a:pt x="14" y="108"/>
                  </a:lnTo>
                  <a:lnTo>
                    <a:pt x="12" y="110"/>
                  </a:lnTo>
                  <a:lnTo>
                    <a:pt x="11" y="113"/>
                  </a:lnTo>
                  <a:lnTo>
                    <a:pt x="10" y="117"/>
                  </a:lnTo>
                  <a:lnTo>
                    <a:pt x="9" y="120"/>
                  </a:lnTo>
                  <a:lnTo>
                    <a:pt x="8" y="122"/>
                  </a:lnTo>
                  <a:lnTo>
                    <a:pt x="8" y="125"/>
                  </a:lnTo>
                  <a:lnTo>
                    <a:pt x="7" y="129"/>
                  </a:lnTo>
                  <a:lnTo>
                    <a:pt x="6" y="131"/>
                  </a:lnTo>
                  <a:lnTo>
                    <a:pt x="6" y="134"/>
                  </a:lnTo>
                  <a:lnTo>
                    <a:pt x="5" y="138"/>
                  </a:lnTo>
                  <a:lnTo>
                    <a:pt x="5" y="141"/>
                  </a:lnTo>
                  <a:lnTo>
                    <a:pt x="4" y="144"/>
                  </a:lnTo>
                  <a:lnTo>
                    <a:pt x="4" y="148"/>
                  </a:lnTo>
                  <a:lnTo>
                    <a:pt x="2" y="150"/>
                  </a:lnTo>
                  <a:lnTo>
                    <a:pt x="2" y="153"/>
                  </a:lnTo>
                  <a:lnTo>
                    <a:pt x="2" y="157"/>
                  </a:lnTo>
                  <a:lnTo>
                    <a:pt x="1" y="160"/>
                  </a:lnTo>
                  <a:lnTo>
                    <a:pt x="1" y="163"/>
                  </a:lnTo>
                  <a:lnTo>
                    <a:pt x="1" y="167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79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9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0" y="204"/>
                  </a:lnTo>
                  <a:lnTo>
                    <a:pt x="1" y="208"/>
                  </a:lnTo>
                  <a:lnTo>
                    <a:pt x="1" y="211"/>
                  </a:lnTo>
                  <a:lnTo>
                    <a:pt x="1" y="214"/>
                  </a:lnTo>
                  <a:lnTo>
                    <a:pt x="2" y="218"/>
                  </a:lnTo>
                  <a:lnTo>
                    <a:pt x="2" y="221"/>
                  </a:lnTo>
                  <a:lnTo>
                    <a:pt x="2" y="224"/>
                  </a:lnTo>
                  <a:lnTo>
                    <a:pt x="4" y="227"/>
                  </a:lnTo>
                  <a:lnTo>
                    <a:pt x="4" y="230"/>
                  </a:lnTo>
                  <a:lnTo>
                    <a:pt x="5" y="233"/>
                  </a:lnTo>
                  <a:lnTo>
                    <a:pt x="5" y="237"/>
                  </a:lnTo>
                  <a:lnTo>
                    <a:pt x="6" y="240"/>
                  </a:lnTo>
                  <a:lnTo>
                    <a:pt x="6" y="242"/>
                  </a:lnTo>
                  <a:lnTo>
                    <a:pt x="7" y="245"/>
                  </a:lnTo>
                  <a:lnTo>
                    <a:pt x="8" y="249"/>
                  </a:lnTo>
                  <a:lnTo>
                    <a:pt x="8" y="252"/>
                  </a:lnTo>
                  <a:lnTo>
                    <a:pt x="9" y="254"/>
                  </a:lnTo>
                  <a:lnTo>
                    <a:pt x="10" y="258"/>
                  </a:lnTo>
                  <a:lnTo>
                    <a:pt x="11" y="261"/>
                  </a:lnTo>
                  <a:lnTo>
                    <a:pt x="12" y="263"/>
                  </a:lnTo>
                  <a:lnTo>
                    <a:pt x="12" y="267"/>
                  </a:lnTo>
                  <a:lnTo>
                    <a:pt x="14" y="269"/>
                  </a:lnTo>
                  <a:lnTo>
                    <a:pt x="15" y="272"/>
                  </a:lnTo>
                  <a:lnTo>
                    <a:pt x="16" y="274"/>
                  </a:lnTo>
                  <a:lnTo>
                    <a:pt x="17" y="278"/>
                  </a:lnTo>
                  <a:lnTo>
                    <a:pt x="18" y="280"/>
                  </a:lnTo>
                  <a:lnTo>
                    <a:pt x="19" y="283"/>
                  </a:lnTo>
                  <a:lnTo>
                    <a:pt x="21" y="285"/>
                  </a:lnTo>
                  <a:lnTo>
                    <a:pt x="22" y="289"/>
                  </a:lnTo>
                  <a:lnTo>
                    <a:pt x="24" y="291"/>
                  </a:lnTo>
                  <a:lnTo>
                    <a:pt x="25" y="293"/>
                  </a:lnTo>
                  <a:lnTo>
                    <a:pt x="26" y="297"/>
                  </a:lnTo>
                  <a:lnTo>
                    <a:pt x="27" y="299"/>
                  </a:lnTo>
                  <a:lnTo>
                    <a:pt x="29" y="301"/>
                  </a:lnTo>
                  <a:lnTo>
                    <a:pt x="30" y="303"/>
                  </a:lnTo>
                  <a:lnTo>
                    <a:pt x="31" y="307"/>
                  </a:lnTo>
                  <a:lnTo>
                    <a:pt x="34" y="309"/>
                  </a:lnTo>
                  <a:lnTo>
                    <a:pt x="35" y="311"/>
                  </a:lnTo>
                  <a:lnTo>
                    <a:pt x="37" y="313"/>
                  </a:lnTo>
                  <a:lnTo>
                    <a:pt x="38" y="315"/>
                  </a:lnTo>
                  <a:lnTo>
                    <a:pt x="39" y="318"/>
                  </a:lnTo>
                  <a:lnTo>
                    <a:pt x="41" y="320"/>
                  </a:lnTo>
                  <a:lnTo>
                    <a:pt x="42" y="322"/>
                  </a:lnTo>
                  <a:lnTo>
                    <a:pt x="45" y="324"/>
                  </a:lnTo>
                  <a:lnTo>
                    <a:pt x="47" y="327"/>
                  </a:lnTo>
                  <a:lnTo>
                    <a:pt x="48" y="329"/>
                  </a:lnTo>
                  <a:lnTo>
                    <a:pt x="50" y="330"/>
                  </a:lnTo>
                  <a:lnTo>
                    <a:pt x="51" y="332"/>
                  </a:lnTo>
                  <a:lnTo>
                    <a:pt x="54" y="334"/>
                  </a:lnTo>
                  <a:lnTo>
                    <a:pt x="56" y="335"/>
                  </a:lnTo>
                  <a:lnTo>
                    <a:pt x="57" y="338"/>
                  </a:lnTo>
                  <a:lnTo>
                    <a:pt x="59" y="340"/>
                  </a:lnTo>
                  <a:lnTo>
                    <a:pt x="61" y="341"/>
                  </a:lnTo>
                  <a:lnTo>
                    <a:pt x="64" y="343"/>
                  </a:lnTo>
                  <a:lnTo>
                    <a:pt x="65" y="344"/>
                  </a:lnTo>
                  <a:lnTo>
                    <a:pt x="67" y="345"/>
                  </a:lnTo>
                  <a:lnTo>
                    <a:pt x="69" y="348"/>
                  </a:lnTo>
                  <a:lnTo>
                    <a:pt x="71" y="349"/>
                  </a:lnTo>
                  <a:lnTo>
                    <a:pt x="74" y="350"/>
                  </a:lnTo>
                  <a:lnTo>
                    <a:pt x="76" y="352"/>
                  </a:lnTo>
                  <a:lnTo>
                    <a:pt x="77" y="353"/>
                  </a:lnTo>
                  <a:lnTo>
                    <a:pt x="79" y="354"/>
                  </a:lnTo>
                  <a:lnTo>
                    <a:pt x="81" y="355"/>
                  </a:lnTo>
                  <a:lnTo>
                    <a:pt x="84" y="357"/>
                  </a:lnTo>
                  <a:lnTo>
                    <a:pt x="86" y="358"/>
                  </a:lnTo>
                  <a:lnTo>
                    <a:pt x="88" y="359"/>
                  </a:lnTo>
                  <a:lnTo>
                    <a:pt x="90" y="360"/>
                  </a:lnTo>
                  <a:lnTo>
                    <a:pt x="92" y="361"/>
                  </a:lnTo>
                  <a:lnTo>
                    <a:pt x="95" y="361"/>
                  </a:lnTo>
                  <a:lnTo>
                    <a:pt x="97" y="362"/>
                  </a:lnTo>
                  <a:lnTo>
                    <a:pt x="99" y="363"/>
                  </a:lnTo>
                  <a:lnTo>
                    <a:pt x="101" y="363"/>
                  </a:lnTo>
                  <a:lnTo>
                    <a:pt x="104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10" y="367"/>
                  </a:lnTo>
                  <a:lnTo>
                    <a:pt x="112" y="367"/>
                  </a:lnTo>
                  <a:lnTo>
                    <a:pt x="115" y="367"/>
                  </a:lnTo>
                  <a:lnTo>
                    <a:pt x="117" y="368"/>
                  </a:lnTo>
                  <a:lnTo>
                    <a:pt x="119" y="368"/>
                  </a:lnTo>
                  <a:lnTo>
                    <a:pt x="121" y="368"/>
                  </a:lnTo>
                  <a:lnTo>
                    <a:pt x="124" y="368"/>
                  </a:lnTo>
                  <a:lnTo>
                    <a:pt x="127" y="36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38" y="2282"/>
              <a:ext cx="198" cy="259"/>
            </a:xfrm>
            <a:custGeom>
              <a:avLst/>
              <a:gdLst>
                <a:gd name="T0" fmla="*/ 0 w 1371"/>
                <a:gd name="T1" fmla="*/ 0 h 1789"/>
                <a:gd name="T2" fmla="*/ 0 w 1371"/>
                <a:gd name="T3" fmla="*/ 0 h 1789"/>
                <a:gd name="T4" fmla="*/ 0 w 1371"/>
                <a:gd name="T5" fmla="*/ 0 h 1789"/>
                <a:gd name="T6" fmla="*/ 0 w 1371"/>
                <a:gd name="T7" fmla="*/ 0 h 1789"/>
                <a:gd name="T8" fmla="*/ 0 w 1371"/>
                <a:gd name="T9" fmla="*/ 0 h 1789"/>
                <a:gd name="T10" fmla="*/ 0 w 1371"/>
                <a:gd name="T11" fmla="*/ 0 h 1789"/>
                <a:gd name="T12" fmla="*/ 0 w 1371"/>
                <a:gd name="T13" fmla="*/ 0 h 1789"/>
                <a:gd name="T14" fmla="*/ 0 w 1371"/>
                <a:gd name="T15" fmla="*/ 0 h 1789"/>
                <a:gd name="T16" fmla="*/ 0 w 1371"/>
                <a:gd name="T17" fmla="*/ 0 h 1789"/>
                <a:gd name="T18" fmla="*/ 0 w 1371"/>
                <a:gd name="T19" fmla="*/ 0 h 1789"/>
                <a:gd name="T20" fmla="*/ 0 w 1371"/>
                <a:gd name="T21" fmla="*/ 0 h 1789"/>
                <a:gd name="T22" fmla="*/ 0 w 1371"/>
                <a:gd name="T23" fmla="*/ 0 h 1789"/>
                <a:gd name="T24" fmla="*/ 0 w 1371"/>
                <a:gd name="T25" fmla="*/ 0 h 1789"/>
                <a:gd name="T26" fmla="*/ 0 w 1371"/>
                <a:gd name="T27" fmla="*/ 0 h 1789"/>
                <a:gd name="T28" fmla="*/ 0 w 1371"/>
                <a:gd name="T29" fmla="*/ 0 h 1789"/>
                <a:gd name="T30" fmla="*/ 0 w 1371"/>
                <a:gd name="T31" fmla="*/ 0 h 1789"/>
                <a:gd name="T32" fmla="*/ 0 w 1371"/>
                <a:gd name="T33" fmla="*/ 0 h 1789"/>
                <a:gd name="T34" fmla="*/ 0 w 1371"/>
                <a:gd name="T35" fmla="*/ 0 h 1789"/>
                <a:gd name="T36" fmla="*/ 0 w 1371"/>
                <a:gd name="T37" fmla="*/ 0 h 1789"/>
                <a:gd name="T38" fmla="*/ 0 w 1371"/>
                <a:gd name="T39" fmla="*/ 0 h 1789"/>
                <a:gd name="T40" fmla="*/ 0 w 1371"/>
                <a:gd name="T41" fmla="*/ 0 h 1789"/>
                <a:gd name="T42" fmla="*/ 0 w 1371"/>
                <a:gd name="T43" fmla="*/ 0 h 1789"/>
                <a:gd name="T44" fmla="*/ 0 w 1371"/>
                <a:gd name="T45" fmla="*/ 0 h 1789"/>
                <a:gd name="T46" fmla="*/ 0 w 1371"/>
                <a:gd name="T47" fmla="*/ 0 h 1789"/>
                <a:gd name="T48" fmla="*/ 0 w 1371"/>
                <a:gd name="T49" fmla="*/ 0 h 1789"/>
                <a:gd name="T50" fmla="*/ 0 w 1371"/>
                <a:gd name="T51" fmla="*/ 0 h 1789"/>
                <a:gd name="T52" fmla="*/ 0 w 1371"/>
                <a:gd name="T53" fmla="*/ 0 h 1789"/>
                <a:gd name="T54" fmla="*/ 0 w 1371"/>
                <a:gd name="T55" fmla="*/ 0 h 1789"/>
                <a:gd name="T56" fmla="*/ 0 w 1371"/>
                <a:gd name="T57" fmla="*/ 0 h 1789"/>
                <a:gd name="T58" fmla="*/ 0 w 1371"/>
                <a:gd name="T59" fmla="*/ 0 h 1789"/>
                <a:gd name="T60" fmla="*/ 0 w 1371"/>
                <a:gd name="T61" fmla="*/ 0 h 1789"/>
                <a:gd name="T62" fmla="*/ 0 w 1371"/>
                <a:gd name="T63" fmla="*/ 0 h 1789"/>
                <a:gd name="T64" fmla="*/ 0 w 1371"/>
                <a:gd name="T65" fmla="*/ 0 h 1789"/>
                <a:gd name="T66" fmla="*/ 0 w 1371"/>
                <a:gd name="T67" fmla="*/ 0 h 1789"/>
                <a:gd name="T68" fmla="*/ 0 w 1371"/>
                <a:gd name="T69" fmla="*/ 0 h 1789"/>
                <a:gd name="T70" fmla="*/ 0 w 1371"/>
                <a:gd name="T71" fmla="*/ 0 h 1789"/>
                <a:gd name="T72" fmla="*/ 0 w 1371"/>
                <a:gd name="T73" fmla="*/ 0 h 1789"/>
                <a:gd name="T74" fmla="*/ 0 w 1371"/>
                <a:gd name="T75" fmla="*/ 0 h 1789"/>
                <a:gd name="T76" fmla="*/ 0 w 1371"/>
                <a:gd name="T77" fmla="*/ 0 h 1789"/>
                <a:gd name="T78" fmla="*/ 0 w 1371"/>
                <a:gd name="T79" fmla="*/ 0 h 1789"/>
                <a:gd name="T80" fmla="*/ 0 w 1371"/>
                <a:gd name="T81" fmla="*/ 0 h 1789"/>
                <a:gd name="T82" fmla="*/ 0 w 1371"/>
                <a:gd name="T83" fmla="*/ 0 h 1789"/>
                <a:gd name="T84" fmla="*/ 0 w 1371"/>
                <a:gd name="T85" fmla="*/ 0 h 1789"/>
                <a:gd name="T86" fmla="*/ 0 w 1371"/>
                <a:gd name="T87" fmla="*/ 0 h 1789"/>
                <a:gd name="T88" fmla="*/ 0 w 1371"/>
                <a:gd name="T89" fmla="*/ 0 h 1789"/>
                <a:gd name="T90" fmla="*/ 0 w 1371"/>
                <a:gd name="T91" fmla="*/ 0 h 17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71"/>
                <a:gd name="T139" fmla="*/ 0 h 1789"/>
                <a:gd name="T140" fmla="*/ 1371 w 1371"/>
                <a:gd name="T141" fmla="*/ 1789 h 17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71" h="1789">
                  <a:moveTo>
                    <a:pt x="737" y="0"/>
                  </a:moveTo>
                  <a:lnTo>
                    <a:pt x="541" y="38"/>
                  </a:lnTo>
                  <a:lnTo>
                    <a:pt x="355" y="297"/>
                  </a:lnTo>
                  <a:lnTo>
                    <a:pt x="206" y="464"/>
                  </a:lnTo>
                  <a:lnTo>
                    <a:pt x="75" y="500"/>
                  </a:lnTo>
                  <a:lnTo>
                    <a:pt x="0" y="644"/>
                  </a:lnTo>
                  <a:lnTo>
                    <a:pt x="66" y="700"/>
                  </a:lnTo>
                  <a:lnTo>
                    <a:pt x="175" y="618"/>
                  </a:lnTo>
                  <a:lnTo>
                    <a:pt x="261" y="535"/>
                  </a:lnTo>
                  <a:lnTo>
                    <a:pt x="400" y="426"/>
                  </a:lnTo>
                  <a:lnTo>
                    <a:pt x="534" y="355"/>
                  </a:lnTo>
                  <a:lnTo>
                    <a:pt x="517" y="722"/>
                  </a:lnTo>
                  <a:lnTo>
                    <a:pt x="459" y="1135"/>
                  </a:lnTo>
                  <a:lnTo>
                    <a:pt x="409" y="1660"/>
                  </a:lnTo>
                  <a:lnTo>
                    <a:pt x="156" y="1718"/>
                  </a:lnTo>
                  <a:lnTo>
                    <a:pt x="161" y="1789"/>
                  </a:lnTo>
                  <a:lnTo>
                    <a:pt x="563" y="1785"/>
                  </a:lnTo>
                  <a:lnTo>
                    <a:pt x="615" y="1294"/>
                  </a:lnTo>
                  <a:lnTo>
                    <a:pt x="692" y="944"/>
                  </a:lnTo>
                  <a:lnTo>
                    <a:pt x="724" y="909"/>
                  </a:lnTo>
                  <a:lnTo>
                    <a:pt x="728" y="915"/>
                  </a:lnTo>
                  <a:lnTo>
                    <a:pt x="734" y="927"/>
                  </a:lnTo>
                  <a:lnTo>
                    <a:pt x="742" y="946"/>
                  </a:lnTo>
                  <a:lnTo>
                    <a:pt x="753" y="967"/>
                  </a:lnTo>
                  <a:lnTo>
                    <a:pt x="764" y="992"/>
                  </a:lnTo>
                  <a:lnTo>
                    <a:pt x="774" y="1014"/>
                  </a:lnTo>
                  <a:lnTo>
                    <a:pt x="783" y="1032"/>
                  </a:lnTo>
                  <a:lnTo>
                    <a:pt x="790" y="1045"/>
                  </a:lnTo>
                  <a:lnTo>
                    <a:pt x="793" y="1050"/>
                  </a:lnTo>
                  <a:lnTo>
                    <a:pt x="911" y="1568"/>
                  </a:lnTo>
                  <a:lnTo>
                    <a:pt x="966" y="1770"/>
                  </a:lnTo>
                  <a:lnTo>
                    <a:pt x="1273" y="1778"/>
                  </a:lnTo>
                  <a:lnTo>
                    <a:pt x="1278" y="1708"/>
                  </a:lnTo>
                  <a:lnTo>
                    <a:pt x="1087" y="1664"/>
                  </a:lnTo>
                  <a:lnTo>
                    <a:pt x="1012" y="1168"/>
                  </a:lnTo>
                  <a:lnTo>
                    <a:pt x="917" y="819"/>
                  </a:lnTo>
                  <a:lnTo>
                    <a:pt x="900" y="365"/>
                  </a:lnTo>
                  <a:lnTo>
                    <a:pt x="1008" y="484"/>
                  </a:lnTo>
                  <a:lnTo>
                    <a:pt x="1152" y="605"/>
                  </a:lnTo>
                  <a:lnTo>
                    <a:pt x="1198" y="679"/>
                  </a:lnTo>
                  <a:lnTo>
                    <a:pt x="1368" y="692"/>
                  </a:lnTo>
                  <a:lnTo>
                    <a:pt x="1371" y="627"/>
                  </a:lnTo>
                  <a:lnTo>
                    <a:pt x="1278" y="547"/>
                  </a:lnTo>
                  <a:lnTo>
                    <a:pt x="1171" y="478"/>
                  </a:lnTo>
                  <a:lnTo>
                    <a:pt x="1080" y="335"/>
                  </a:lnTo>
                  <a:lnTo>
                    <a:pt x="889" y="51"/>
                  </a:lnTo>
                  <a:lnTo>
                    <a:pt x="882" y="50"/>
                  </a:lnTo>
                  <a:lnTo>
                    <a:pt x="868" y="45"/>
                  </a:lnTo>
                  <a:lnTo>
                    <a:pt x="847" y="38"/>
                  </a:lnTo>
                  <a:lnTo>
                    <a:pt x="823" y="30"/>
                  </a:lnTo>
                  <a:lnTo>
                    <a:pt x="797" y="21"/>
                  </a:lnTo>
                  <a:lnTo>
                    <a:pt x="773" y="13"/>
                  </a:lnTo>
                  <a:lnTo>
                    <a:pt x="752" y="7"/>
                  </a:lnTo>
                  <a:lnTo>
                    <a:pt x="740" y="3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483" y="2207"/>
              <a:ext cx="38" cy="53"/>
            </a:xfrm>
            <a:custGeom>
              <a:avLst/>
              <a:gdLst>
                <a:gd name="T0" fmla="*/ 0 w 267"/>
                <a:gd name="T1" fmla="*/ 0 h 364"/>
                <a:gd name="T2" fmla="*/ 0 w 267"/>
                <a:gd name="T3" fmla="*/ 0 h 364"/>
                <a:gd name="T4" fmla="*/ 0 w 267"/>
                <a:gd name="T5" fmla="*/ 0 h 364"/>
                <a:gd name="T6" fmla="*/ 0 w 267"/>
                <a:gd name="T7" fmla="*/ 0 h 364"/>
                <a:gd name="T8" fmla="*/ 0 w 267"/>
                <a:gd name="T9" fmla="*/ 0 h 364"/>
                <a:gd name="T10" fmla="*/ 0 w 267"/>
                <a:gd name="T11" fmla="*/ 0 h 364"/>
                <a:gd name="T12" fmla="*/ 0 w 267"/>
                <a:gd name="T13" fmla="*/ 0 h 364"/>
                <a:gd name="T14" fmla="*/ 0 w 267"/>
                <a:gd name="T15" fmla="*/ 0 h 364"/>
                <a:gd name="T16" fmla="*/ 0 w 267"/>
                <a:gd name="T17" fmla="*/ 0 h 364"/>
                <a:gd name="T18" fmla="*/ 0 w 267"/>
                <a:gd name="T19" fmla="*/ 0 h 364"/>
                <a:gd name="T20" fmla="*/ 0 w 267"/>
                <a:gd name="T21" fmla="*/ 0 h 364"/>
                <a:gd name="T22" fmla="*/ 0 w 267"/>
                <a:gd name="T23" fmla="*/ 0 h 364"/>
                <a:gd name="T24" fmla="*/ 0 w 267"/>
                <a:gd name="T25" fmla="*/ 0 h 364"/>
                <a:gd name="T26" fmla="*/ 0 w 267"/>
                <a:gd name="T27" fmla="*/ 0 h 364"/>
                <a:gd name="T28" fmla="*/ 0 w 267"/>
                <a:gd name="T29" fmla="*/ 0 h 364"/>
                <a:gd name="T30" fmla="*/ 0 w 267"/>
                <a:gd name="T31" fmla="*/ 0 h 364"/>
                <a:gd name="T32" fmla="*/ 0 w 267"/>
                <a:gd name="T33" fmla="*/ 0 h 364"/>
                <a:gd name="T34" fmla="*/ 0 w 267"/>
                <a:gd name="T35" fmla="*/ 0 h 364"/>
                <a:gd name="T36" fmla="*/ 0 w 267"/>
                <a:gd name="T37" fmla="*/ 0 h 364"/>
                <a:gd name="T38" fmla="*/ 0 w 267"/>
                <a:gd name="T39" fmla="*/ 0 h 364"/>
                <a:gd name="T40" fmla="*/ 0 w 267"/>
                <a:gd name="T41" fmla="*/ 0 h 364"/>
                <a:gd name="T42" fmla="*/ 0 w 267"/>
                <a:gd name="T43" fmla="*/ 0 h 364"/>
                <a:gd name="T44" fmla="*/ 0 w 267"/>
                <a:gd name="T45" fmla="*/ 0 h 364"/>
                <a:gd name="T46" fmla="*/ 0 w 267"/>
                <a:gd name="T47" fmla="*/ 0 h 364"/>
                <a:gd name="T48" fmla="*/ 0 w 267"/>
                <a:gd name="T49" fmla="*/ 0 h 364"/>
                <a:gd name="T50" fmla="*/ 0 w 267"/>
                <a:gd name="T51" fmla="*/ 0 h 364"/>
                <a:gd name="T52" fmla="*/ 0 w 267"/>
                <a:gd name="T53" fmla="*/ 0 h 364"/>
                <a:gd name="T54" fmla="*/ 0 w 267"/>
                <a:gd name="T55" fmla="*/ 0 h 364"/>
                <a:gd name="T56" fmla="*/ 0 w 267"/>
                <a:gd name="T57" fmla="*/ 0 h 364"/>
                <a:gd name="T58" fmla="*/ 0 w 267"/>
                <a:gd name="T59" fmla="*/ 0 h 364"/>
                <a:gd name="T60" fmla="*/ 0 w 267"/>
                <a:gd name="T61" fmla="*/ 0 h 364"/>
                <a:gd name="T62" fmla="*/ 0 w 267"/>
                <a:gd name="T63" fmla="*/ 0 h 364"/>
                <a:gd name="T64" fmla="*/ 0 w 267"/>
                <a:gd name="T65" fmla="*/ 0 h 364"/>
                <a:gd name="T66" fmla="*/ 0 w 267"/>
                <a:gd name="T67" fmla="*/ 0 h 364"/>
                <a:gd name="T68" fmla="*/ 0 w 267"/>
                <a:gd name="T69" fmla="*/ 0 h 364"/>
                <a:gd name="T70" fmla="*/ 0 w 267"/>
                <a:gd name="T71" fmla="*/ 0 h 364"/>
                <a:gd name="T72" fmla="*/ 0 w 267"/>
                <a:gd name="T73" fmla="*/ 0 h 364"/>
                <a:gd name="T74" fmla="*/ 0 w 267"/>
                <a:gd name="T75" fmla="*/ 0 h 364"/>
                <a:gd name="T76" fmla="*/ 0 w 267"/>
                <a:gd name="T77" fmla="*/ 0 h 364"/>
                <a:gd name="T78" fmla="*/ 0 w 267"/>
                <a:gd name="T79" fmla="*/ 0 h 364"/>
                <a:gd name="T80" fmla="*/ 0 w 267"/>
                <a:gd name="T81" fmla="*/ 0 h 364"/>
                <a:gd name="T82" fmla="*/ 0 w 267"/>
                <a:gd name="T83" fmla="*/ 0 h 364"/>
                <a:gd name="T84" fmla="*/ 0 w 267"/>
                <a:gd name="T85" fmla="*/ 0 h 364"/>
                <a:gd name="T86" fmla="*/ 0 w 267"/>
                <a:gd name="T87" fmla="*/ 0 h 364"/>
                <a:gd name="T88" fmla="*/ 0 w 267"/>
                <a:gd name="T89" fmla="*/ 0 h 364"/>
                <a:gd name="T90" fmla="*/ 0 w 267"/>
                <a:gd name="T91" fmla="*/ 0 h 364"/>
                <a:gd name="T92" fmla="*/ 0 w 267"/>
                <a:gd name="T93" fmla="*/ 0 h 364"/>
                <a:gd name="T94" fmla="*/ 0 w 267"/>
                <a:gd name="T95" fmla="*/ 0 h 364"/>
                <a:gd name="T96" fmla="*/ 0 w 267"/>
                <a:gd name="T97" fmla="*/ 0 h 364"/>
                <a:gd name="T98" fmla="*/ 0 w 267"/>
                <a:gd name="T99" fmla="*/ 0 h 364"/>
                <a:gd name="T100" fmla="*/ 0 w 267"/>
                <a:gd name="T101" fmla="*/ 0 h 364"/>
                <a:gd name="T102" fmla="*/ 0 w 267"/>
                <a:gd name="T103" fmla="*/ 0 h 364"/>
                <a:gd name="T104" fmla="*/ 0 w 267"/>
                <a:gd name="T105" fmla="*/ 0 h 364"/>
                <a:gd name="T106" fmla="*/ 0 w 267"/>
                <a:gd name="T107" fmla="*/ 0 h 364"/>
                <a:gd name="T108" fmla="*/ 0 w 267"/>
                <a:gd name="T109" fmla="*/ 0 h 364"/>
                <a:gd name="T110" fmla="*/ 0 w 267"/>
                <a:gd name="T111" fmla="*/ 0 h 364"/>
                <a:gd name="T112" fmla="*/ 0 w 267"/>
                <a:gd name="T113" fmla="*/ 0 h 364"/>
                <a:gd name="T114" fmla="*/ 0 w 267"/>
                <a:gd name="T115" fmla="*/ 0 h 364"/>
                <a:gd name="T116" fmla="*/ 0 w 267"/>
                <a:gd name="T117" fmla="*/ 0 h 364"/>
                <a:gd name="T118" fmla="*/ 0 w 267"/>
                <a:gd name="T119" fmla="*/ 0 h 3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7"/>
                <a:gd name="T181" fmla="*/ 0 h 364"/>
                <a:gd name="T182" fmla="*/ 267 w 267"/>
                <a:gd name="T183" fmla="*/ 364 h 3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7" h="364">
                  <a:moveTo>
                    <a:pt x="158" y="363"/>
                  </a:moveTo>
                  <a:lnTo>
                    <a:pt x="160" y="363"/>
                  </a:lnTo>
                  <a:lnTo>
                    <a:pt x="163" y="363"/>
                  </a:lnTo>
                  <a:lnTo>
                    <a:pt x="165" y="362"/>
                  </a:lnTo>
                  <a:lnTo>
                    <a:pt x="168" y="362"/>
                  </a:lnTo>
                  <a:lnTo>
                    <a:pt x="170" y="361"/>
                  </a:lnTo>
                  <a:lnTo>
                    <a:pt x="172" y="361"/>
                  </a:lnTo>
                  <a:lnTo>
                    <a:pt x="174" y="360"/>
                  </a:lnTo>
                  <a:lnTo>
                    <a:pt x="177" y="359"/>
                  </a:lnTo>
                  <a:lnTo>
                    <a:pt x="179" y="359"/>
                  </a:lnTo>
                  <a:lnTo>
                    <a:pt x="181" y="357"/>
                  </a:lnTo>
                  <a:lnTo>
                    <a:pt x="183" y="356"/>
                  </a:lnTo>
                  <a:lnTo>
                    <a:pt x="185" y="355"/>
                  </a:lnTo>
                  <a:lnTo>
                    <a:pt x="188" y="354"/>
                  </a:lnTo>
                  <a:lnTo>
                    <a:pt x="189" y="354"/>
                  </a:lnTo>
                  <a:lnTo>
                    <a:pt x="191" y="353"/>
                  </a:lnTo>
                  <a:lnTo>
                    <a:pt x="193" y="351"/>
                  </a:lnTo>
                  <a:lnTo>
                    <a:pt x="195" y="350"/>
                  </a:lnTo>
                  <a:lnTo>
                    <a:pt x="198" y="349"/>
                  </a:lnTo>
                  <a:lnTo>
                    <a:pt x="200" y="347"/>
                  </a:lnTo>
                  <a:lnTo>
                    <a:pt x="202" y="346"/>
                  </a:lnTo>
                  <a:lnTo>
                    <a:pt x="203" y="345"/>
                  </a:lnTo>
                  <a:lnTo>
                    <a:pt x="205" y="343"/>
                  </a:lnTo>
                  <a:lnTo>
                    <a:pt x="208" y="342"/>
                  </a:lnTo>
                  <a:lnTo>
                    <a:pt x="210" y="340"/>
                  </a:lnTo>
                  <a:lnTo>
                    <a:pt x="211" y="339"/>
                  </a:lnTo>
                  <a:lnTo>
                    <a:pt x="213" y="337"/>
                  </a:lnTo>
                  <a:lnTo>
                    <a:pt x="216" y="335"/>
                  </a:lnTo>
                  <a:lnTo>
                    <a:pt x="217" y="333"/>
                  </a:lnTo>
                  <a:lnTo>
                    <a:pt x="219" y="332"/>
                  </a:lnTo>
                  <a:lnTo>
                    <a:pt x="221" y="330"/>
                  </a:lnTo>
                  <a:lnTo>
                    <a:pt x="222" y="327"/>
                  </a:lnTo>
                  <a:lnTo>
                    <a:pt x="224" y="326"/>
                  </a:lnTo>
                  <a:lnTo>
                    <a:pt x="226" y="324"/>
                  </a:lnTo>
                  <a:lnTo>
                    <a:pt x="228" y="322"/>
                  </a:lnTo>
                  <a:lnTo>
                    <a:pt x="229" y="320"/>
                  </a:lnTo>
                  <a:lnTo>
                    <a:pt x="231" y="317"/>
                  </a:lnTo>
                  <a:lnTo>
                    <a:pt x="232" y="315"/>
                  </a:lnTo>
                  <a:lnTo>
                    <a:pt x="234" y="313"/>
                  </a:lnTo>
                  <a:lnTo>
                    <a:pt x="236" y="311"/>
                  </a:lnTo>
                  <a:lnTo>
                    <a:pt x="237" y="309"/>
                  </a:lnTo>
                  <a:lnTo>
                    <a:pt x="239" y="306"/>
                  </a:lnTo>
                  <a:lnTo>
                    <a:pt x="240" y="304"/>
                  </a:lnTo>
                  <a:lnTo>
                    <a:pt x="241" y="302"/>
                  </a:lnTo>
                  <a:lnTo>
                    <a:pt x="242" y="300"/>
                  </a:lnTo>
                  <a:lnTo>
                    <a:pt x="244" y="297"/>
                  </a:lnTo>
                  <a:lnTo>
                    <a:pt x="246" y="294"/>
                  </a:lnTo>
                  <a:lnTo>
                    <a:pt x="247" y="292"/>
                  </a:lnTo>
                  <a:lnTo>
                    <a:pt x="248" y="290"/>
                  </a:lnTo>
                  <a:lnTo>
                    <a:pt x="249" y="286"/>
                  </a:lnTo>
                  <a:lnTo>
                    <a:pt x="250" y="284"/>
                  </a:lnTo>
                  <a:lnTo>
                    <a:pt x="251" y="282"/>
                  </a:lnTo>
                  <a:lnTo>
                    <a:pt x="252" y="279"/>
                  </a:lnTo>
                  <a:lnTo>
                    <a:pt x="253" y="276"/>
                  </a:lnTo>
                  <a:lnTo>
                    <a:pt x="254" y="273"/>
                  </a:lnTo>
                  <a:lnTo>
                    <a:pt x="256" y="271"/>
                  </a:lnTo>
                  <a:lnTo>
                    <a:pt x="257" y="267"/>
                  </a:lnTo>
                  <a:lnTo>
                    <a:pt x="258" y="265"/>
                  </a:lnTo>
                  <a:lnTo>
                    <a:pt x="258" y="262"/>
                  </a:lnTo>
                  <a:lnTo>
                    <a:pt x="259" y="260"/>
                  </a:lnTo>
                  <a:lnTo>
                    <a:pt x="260" y="256"/>
                  </a:lnTo>
                  <a:lnTo>
                    <a:pt x="260" y="253"/>
                  </a:lnTo>
                  <a:lnTo>
                    <a:pt x="261" y="251"/>
                  </a:lnTo>
                  <a:lnTo>
                    <a:pt x="262" y="247"/>
                  </a:lnTo>
                  <a:lnTo>
                    <a:pt x="262" y="244"/>
                  </a:lnTo>
                  <a:lnTo>
                    <a:pt x="263" y="242"/>
                  </a:lnTo>
                  <a:lnTo>
                    <a:pt x="263" y="239"/>
                  </a:lnTo>
                  <a:lnTo>
                    <a:pt x="264" y="235"/>
                  </a:lnTo>
                  <a:lnTo>
                    <a:pt x="264" y="232"/>
                  </a:lnTo>
                  <a:lnTo>
                    <a:pt x="266" y="230"/>
                  </a:lnTo>
                  <a:lnTo>
                    <a:pt x="266" y="226"/>
                  </a:lnTo>
                  <a:lnTo>
                    <a:pt x="266" y="223"/>
                  </a:lnTo>
                  <a:lnTo>
                    <a:pt x="266" y="220"/>
                  </a:lnTo>
                  <a:lnTo>
                    <a:pt x="267" y="216"/>
                  </a:lnTo>
                  <a:lnTo>
                    <a:pt x="267" y="214"/>
                  </a:lnTo>
                  <a:lnTo>
                    <a:pt x="267" y="211"/>
                  </a:lnTo>
                  <a:lnTo>
                    <a:pt x="267" y="207"/>
                  </a:lnTo>
                  <a:lnTo>
                    <a:pt x="267" y="204"/>
                  </a:lnTo>
                  <a:lnTo>
                    <a:pt x="267" y="201"/>
                  </a:lnTo>
                  <a:lnTo>
                    <a:pt x="267" y="197"/>
                  </a:lnTo>
                  <a:lnTo>
                    <a:pt x="267" y="195"/>
                  </a:lnTo>
                  <a:lnTo>
                    <a:pt x="267" y="192"/>
                  </a:lnTo>
                  <a:lnTo>
                    <a:pt x="267" y="189"/>
                  </a:lnTo>
                  <a:lnTo>
                    <a:pt x="267" y="185"/>
                  </a:lnTo>
                  <a:lnTo>
                    <a:pt x="267" y="182"/>
                  </a:lnTo>
                  <a:lnTo>
                    <a:pt x="267" y="179"/>
                  </a:lnTo>
                  <a:lnTo>
                    <a:pt x="266" y="175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4" y="163"/>
                  </a:lnTo>
                  <a:lnTo>
                    <a:pt x="264" y="160"/>
                  </a:lnTo>
                  <a:lnTo>
                    <a:pt x="263" y="156"/>
                  </a:lnTo>
                  <a:lnTo>
                    <a:pt x="263" y="153"/>
                  </a:lnTo>
                  <a:lnTo>
                    <a:pt x="262" y="151"/>
                  </a:lnTo>
                  <a:lnTo>
                    <a:pt x="262" y="147"/>
                  </a:lnTo>
                  <a:lnTo>
                    <a:pt x="261" y="144"/>
                  </a:lnTo>
                  <a:lnTo>
                    <a:pt x="260" y="141"/>
                  </a:lnTo>
                  <a:lnTo>
                    <a:pt x="260" y="137"/>
                  </a:lnTo>
                  <a:lnTo>
                    <a:pt x="259" y="134"/>
                  </a:lnTo>
                  <a:lnTo>
                    <a:pt x="258" y="132"/>
                  </a:lnTo>
                  <a:lnTo>
                    <a:pt x="258" y="129"/>
                  </a:lnTo>
                  <a:lnTo>
                    <a:pt x="257" y="125"/>
                  </a:lnTo>
                  <a:lnTo>
                    <a:pt x="256" y="123"/>
                  </a:lnTo>
                  <a:lnTo>
                    <a:pt x="254" y="120"/>
                  </a:lnTo>
                  <a:lnTo>
                    <a:pt x="253" y="116"/>
                  </a:lnTo>
                  <a:lnTo>
                    <a:pt x="252" y="113"/>
                  </a:lnTo>
                  <a:lnTo>
                    <a:pt x="251" y="111"/>
                  </a:lnTo>
                  <a:lnTo>
                    <a:pt x="250" y="107"/>
                  </a:lnTo>
                  <a:lnTo>
                    <a:pt x="249" y="105"/>
                  </a:lnTo>
                  <a:lnTo>
                    <a:pt x="248" y="102"/>
                  </a:lnTo>
                  <a:lnTo>
                    <a:pt x="247" y="99"/>
                  </a:lnTo>
                  <a:lnTo>
                    <a:pt x="246" y="96"/>
                  </a:lnTo>
                  <a:lnTo>
                    <a:pt x="244" y="93"/>
                  </a:lnTo>
                  <a:lnTo>
                    <a:pt x="243" y="91"/>
                  </a:lnTo>
                  <a:lnTo>
                    <a:pt x="241" y="87"/>
                  </a:lnTo>
                  <a:lnTo>
                    <a:pt x="240" y="85"/>
                  </a:lnTo>
                  <a:lnTo>
                    <a:pt x="239" y="82"/>
                  </a:lnTo>
                  <a:lnTo>
                    <a:pt x="237" y="80"/>
                  </a:lnTo>
                  <a:lnTo>
                    <a:pt x="236" y="77"/>
                  </a:lnTo>
                  <a:lnTo>
                    <a:pt x="234" y="74"/>
                  </a:lnTo>
                  <a:lnTo>
                    <a:pt x="232" y="72"/>
                  </a:lnTo>
                  <a:lnTo>
                    <a:pt x="231" y="70"/>
                  </a:lnTo>
                  <a:lnTo>
                    <a:pt x="229" y="67"/>
                  </a:lnTo>
                  <a:lnTo>
                    <a:pt x="228" y="64"/>
                  </a:lnTo>
                  <a:lnTo>
                    <a:pt x="226" y="62"/>
                  </a:lnTo>
                  <a:lnTo>
                    <a:pt x="224" y="60"/>
                  </a:lnTo>
                  <a:lnTo>
                    <a:pt x="222" y="57"/>
                  </a:lnTo>
                  <a:lnTo>
                    <a:pt x="221" y="55"/>
                  </a:lnTo>
                  <a:lnTo>
                    <a:pt x="219" y="53"/>
                  </a:lnTo>
                  <a:lnTo>
                    <a:pt x="218" y="51"/>
                  </a:lnTo>
                  <a:lnTo>
                    <a:pt x="216" y="49"/>
                  </a:lnTo>
                  <a:lnTo>
                    <a:pt x="213" y="46"/>
                  </a:lnTo>
                  <a:lnTo>
                    <a:pt x="212" y="44"/>
                  </a:lnTo>
                  <a:lnTo>
                    <a:pt x="210" y="42"/>
                  </a:lnTo>
                  <a:lnTo>
                    <a:pt x="208" y="40"/>
                  </a:lnTo>
                  <a:lnTo>
                    <a:pt x="205" y="39"/>
                  </a:lnTo>
                  <a:lnTo>
                    <a:pt x="204" y="36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198" y="31"/>
                  </a:lnTo>
                  <a:lnTo>
                    <a:pt x="195" y="29"/>
                  </a:lnTo>
                  <a:lnTo>
                    <a:pt x="193" y="27"/>
                  </a:lnTo>
                  <a:lnTo>
                    <a:pt x="191" y="25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85" y="21"/>
                  </a:lnTo>
                  <a:lnTo>
                    <a:pt x="183" y="20"/>
                  </a:lnTo>
                  <a:lnTo>
                    <a:pt x="181" y="17"/>
                  </a:lnTo>
                  <a:lnTo>
                    <a:pt x="179" y="16"/>
                  </a:lnTo>
                  <a:lnTo>
                    <a:pt x="177" y="15"/>
                  </a:lnTo>
                  <a:lnTo>
                    <a:pt x="174" y="14"/>
                  </a:lnTo>
                  <a:lnTo>
                    <a:pt x="172" y="13"/>
                  </a:lnTo>
                  <a:lnTo>
                    <a:pt x="170" y="12"/>
                  </a:lnTo>
                  <a:lnTo>
                    <a:pt x="168" y="11"/>
                  </a:lnTo>
                  <a:lnTo>
                    <a:pt x="165" y="10"/>
                  </a:lnTo>
                  <a:lnTo>
                    <a:pt x="163" y="9"/>
                  </a:lnTo>
                  <a:lnTo>
                    <a:pt x="161" y="7"/>
                  </a:lnTo>
                  <a:lnTo>
                    <a:pt x="159" y="6"/>
                  </a:lnTo>
                  <a:lnTo>
                    <a:pt x="155" y="5"/>
                  </a:lnTo>
                  <a:lnTo>
                    <a:pt x="153" y="5"/>
                  </a:lnTo>
                  <a:lnTo>
                    <a:pt x="151" y="4"/>
                  </a:lnTo>
                  <a:lnTo>
                    <a:pt x="149" y="4"/>
                  </a:lnTo>
                  <a:lnTo>
                    <a:pt x="147" y="3"/>
                  </a:lnTo>
                  <a:lnTo>
                    <a:pt x="144" y="2"/>
                  </a:lnTo>
                  <a:lnTo>
                    <a:pt x="142" y="2"/>
                  </a:lnTo>
                  <a:lnTo>
                    <a:pt x="140" y="2"/>
                  </a:lnTo>
                  <a:lnTo>
                    <a:pt x="138" y="1"/>
                  </a:lnTo>
                  <a:lnTo>
                    <a:pt x="135" y="1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4" y="1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3" y="4"/>
                  </a:lnTo>
                  <a:lnTo>
                    <a:pt x="91" y="4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4" y="7"/>
                  </a:lnTo>
                  <a:lnTo>
                    <a:pt x="82" y="9"/>
                  </a:lnTo>
                  <a:lnTo>
                    <a:pt x="80" y="9"/>
                  </a:lnTo>
                  <a:lnTo>
                    <a:pt x="78" y="10"/>
                  </a:lnTo>
                  <a:lnTo>
                    <a:pt x="75" y="11"/>
                  </a:lnTo>
                  <a:lnTo>
                    <a:pt x="74" y="12"/>
                  </a:lnTo>
                  <a:lnTo>
                    <a:pt x="72" y="13"/>
                  </a:lnTo>
                  <a:lnTo>
                    <a:pt x="70" y="14"/>
                  </a:lnTo>
                  <a:lnTo>
                    <a:pt x="68" y="16"/>
                  </a:lnTo>
                  <a:lnTo>
                    <a:pt x="65" y="17"/>
                  </a:lnTo>
                  <a:lnTo>
                    <a:pt x="63" y="19"/>
                  </a:lnTo>
                  <a:lnTo>
                    <a:pt x="62" y="20"/>
                  </a:lnTo>
                  <a:lnTo>
                    <a:pt x="60" y="22"/>
                  </a:lnTo>
                  <a:lnTo>
                    <a:pt x="58" y="23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2" y="29"/>
                  </a:lnTo>
                  <a:lnTo>
                    <a:pt x="50" y="30"/>
                  </a:lnTo>
                  <a:lnTo>
                    <a:pt x="49" y="32"/>
                  </a:lnTo>
                  <a:lnTo>
                    <a:pt x="47" y="33"/>
                  </a:lnTo>
                  <a:lnTo>
                    <a:pt x="44" y="35"/>
                  </a:lnTo>
                  <a:lnTo>
                    <a:pt x="43" y="37"/>
                  </a:lnTo>
                  <a:lnTo>
                    <a:pt x="41" y="40"/>
                  </a:lnTo>
                  <a:lnTo>
                    <a:pt x="40" y="41"/>
                  </a:lnTo>
                  <a:lnTo>
                    <a:pt x="38" y="43"/>
                  </a:lnTo>
                  <a:lnTo>
                    <a:pt x="37" y="45"/>
                  </a:lnTo>
                  <a:lnTo>
                    <a:pt x="34" y="47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9" y="56"/>
                  </a:lnTo>
                  <a:lnTo>
                    <a:pt x="28" y="59"/>
                  </a:lnTo>
                  <a:lnTo>
                    <a:pt x="25" y="61"/>
                  </a:lnTo>
                  <a:lnTo>
                    <a:pt x="24" y="63"/>
                  </a:lnTo>
                  <a:lnTo>
                    <a:pt x="23" y="66"/>
                  </a:lnTo>
                  <a:lnTo>
                    <a:pt x="22" y="69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18" y="76"/>
                  </a:lnTo>
                  <a:lnTo>
                    <a:pt x="17" y="79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3" y="86"/>
                  </a:lnTo>
                  <a:lnTo>
                    <a:pt x="12" y="90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10" y="97"/>
                  </a:lnTo>
                  <a:lnTo>
                    <a:pt x="9" y="101"/>
                  </a:lnTo>
                  <a:lnTo>
                    <a:pt x="8" y="103"/>
                  </a:lnTo>
                  <a:lnTo>
                    <a:pt x="8" y="106"/>
                  </a:lnTo>
                  <a:lnTo>
                    <a:pt x="7" y="110"/>
                  </a:lnTo>
                  <a:lnTo>
                    <a:pt x="5" y="112"/>
                  </a:lnTo>
                  <a:lnTo>
                    <a:pt x="5" y="115"/>
                  </a:lnTo>
                  <a:lnTo>
                    <a:pt x="4" y="119"/>
                  </a:lnTo>
                  <a:lnTo>
                    <a:pt x="3" y="121"/>
                  </a:lnTo>
                  <a:lnTo>
                    <a:pt x="3" y="124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2" y="133"/>
                  </a:lnTo>
                  <a:lnTo>
                    <a:pt x="1" y="136"/>
                  </a:lnTo>
                  <a:lnTo>
                    <a:pt x="1" y="140"/>
                  </a:lnTo>
                  <a:lnTo>
                    <a:pt x="1" y="143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1" y="190"/>
                  </a:lnTo>
                  <a:lnTo>
                    <a:pt x="1" y="193"/>
                  </a:lnTo>
                  <a:lnTo>
                    <a:pt x="1" y="196"/>
                  </a:lnTo>
                  <a:lnTo>
                    <a:pt x="2" y="200"/>
                  </a:lnTo>
                  <a:lnTo>
                    <a:pt x="2" y="203"/>
                  </a:lnTo>
                  <a:lnTo>
                    <a:pt x="2" y="206"/>
                  </a:lnTo>
                  <a:lnTo>
                    <a:pt x="3" y="210"/>
                  </a:lnTo>
                  <a:lnTo>
                    <a:pt x="3" y="212"/>
                  </a:lnTo>
                  <a:lnTo>
                    <a:pt x="4" y="215"/>
                  </a:lnTo>
                  <a:lnTo>
                    <a:pt x="5" y="219"/>
                  </a:lnTo>
                  <a:lnTo>
                    <a:pt x="5" y="222"/>
                  </a:lnTo>
                  <a:lnTo>
                    <a:pt x="7" y="225"/>
                  </a:lnTo>
                  <a:lnTo>
                    <a:pt x="7" y="227"/>
                  </a:lnTo>
                  <a:lnTo>
                    <a:pt x="8" y="231"/>
                  </a:lnTo>
                  <a:lnTo>
                    <a:pt x="9" y="234"/>
                  </a:lnTo>
                  <a:lnTo>
                    <a:pt x="10" y="237"/>
                  </a:lnTo>
                  <a:lnTo>
                    <a:pt x="11" y="240"/>
                  </a:lnTo>
                  <a:lnTo>
                    <a:pt x="11" y="243"/>
                  </a:lnTo>
                  <a:lnTo>
                    <a:pt x="12" y="246"/>
                  </a:lnTo>
                  <a:lnTo>
                    <a:pt x="13" y="250"/>
                  </a:lnTo>
                  <a:lnTo>
                    <a:pt x="14" y="252"/>
                  </a:lnTo>
                  <a:lnTo>
                    <a:pt x="15" y="255"/>
                  </a:lnTo>
                  <a:lnTo>
                    <a:pt x="17" y="257"/>
                  </a:lnTo>
                  <a:lnTo>
                    <a:pt x="18" y="261"/>
                  </a:lnTo>
                  <a:lnTo>
                    <a:pt x="19" y="264"/>
                  </a:lnTo>
                  <a:lnTo>
                    <a:pt x="20" y="266"/>
                  </a:lnTo>
                  <a:lnTo>
                    <a:pt x="22" y="270"/>
                  </a:lnTo>
                  <a:lnTo>
                    <a:pt x="23" y="272"/>
                  </a:lnTo>
                  <a:lnTo>
                    <a:pt x="24" y="275"/>
                  </a:lnTo>
                  <a:lnTo>
                    <a:pt x="25" y="277"/>
                  </a:lnTo>
                  <a:lnTo>
                    <a:pt x="28" y="281"/>
                  </a:lnTo>
                  <a:lnTo>
                    <a:pt x="29" y="283"/>
                  </a:lnTo>
                  <a:lnTo>
                    <a:pt x="30" y="285"/>
                  </a:lnTo>
                  <a:lnTo>
                    <a:pt x="32" y="289"/>
                  </a:lnTo>
                  <a:lnTo>
                    <a:pt x="33" y="291"/>
                  </a:lnTo>
                  <a:lnTo>
                    <a:pt x="34" y="293"/>
                  </a:lnTo>
                  <a:lnTo>
                    <a:pt x="37" y="296"/>
                  </a:lnTo>
                  <a:lnTo>
                    <a:pt x="38" y="299"/>
                  </a:lnTo>
                  <a:lnTo>
                    <a:pt x="40" y="301"/>
                  </a:lnTo>
                  <a:lnTo>
                    <a:pt x="41" y="303"/>
                  </a:lnTo>
                  <a:lnTo>
                    <a:pt x="43" y="305"/>
                  </a:lnTo>
                  <a:lnTo>
                    <a:pt x="44" y="307"/>
                  </a:lnTo>
                  <a:lnTo>
                    <a:pt x="47" y="310"/>
                  </a:lnTo>
                  <a:lnTo>
                    <a:pt x="49" y="312"/>
                  </a:lnTo>
                  <a:lnTo>
                    <a:pt x="50" y="314"/>
                  </a:lnTo>
                  <a:lnTo>
                    <a:pt x="52" y="316"/>
                  </a:lnTo>
                  <a:lnTo>
                    <a:pt x="54" y="319"/>
                  </a:lnTo>
                  <a:lnTo>
                    <a:pt x="55" y="321"/>
                  </a:lnTo>
                  <a:lnTo>
                    <a:pt x="58" y="323"/>
                  </a:lnTo>
                  <a:lnTo>
                    <a:pt x="60" y="325"/>
                  </a:lnTo>
                  <a:lnTo>
                    <a:pt x="61" y="327"/>
                  </a:lnTo>
                  <a:lnTo>
                    <a:pt x="63" y="329"/>
                  </a:lnTo>
                  <a:lnTo>
                    <a:pt x="65" y="331"/>
                  </a:lnTo>
                  <a:lnTo>
                    <a:pt x="68" y="333"/>
                  </a:lnTo>
                  <a:lnTo>
                    <a:pt x="70" y="334"/>
                  </a:lnTo>
                  <a:lnTo>
                    <a:pt x="72" y="336"/>
                  </a:lnTo>
                  <a:lnTo>
                    <a:pt x="74" y="337"/>
                  </a:lnTo>
                  <a:lnTo>
                    <a:pt x="75" y="340"/>
                  </a:lnTo>
                  <a:lnTo>
                    <a:pt x="78" y="341"/>
                  </a:lnTo>
                  <a:lnTo>
                    <a:pt x="80" y="343"/>
                  </a:lnTo>
                  <a:lnTo>
                    <a:pt x="82" y="344"/>
                  </a:lnTo>
                  <a:lnTo>
                    <a:pt x="84" y="345"/>
                  </a:lnTo>
                  <a:lnTo>
                    <a:pt x="87" y="347"/>
                  </a:lnTo>
                  <a:lnTo>
                    <a:pt x="89" y="349"/>
                  </a:lnTo>
                  <a:lnTo>
                    <a:pt x="91" y="350"/>
                  </a:lnTo>
                  <a:lnTo>
                    <a:pt x="93" y="351"/>
                  </a:lnTo>
                  <a:lnTo>
                    <a:pt x="95" y="352"/>
                  </a:lnTo>
                  <a:lnTo>
                    <a:pt x="98" y="353"/>
                  </a:lnTo>
                  <a:lnTo>
                    <a:pt x="100" y="354"/>
                  </a:lnTo>
                  <a:lnTo>
                    <a:pt x="102" y="355"/>
                  </a:lnTo>
                  <a:lnTo>
                    <a:pt x="104" y="356"/>
                  </a:lnTo>
                  <a:lnTo>
                    <a:pt x="107" y="357"/>
                  </a:lnTo>
                  <a:lnTo>
                    <a:pt x="109" y="357"/>
                  </a:lnTo>
                  <a:lnTo>
                    <a:pt x="111" y="359"/>
                  </a:lnTo>
                  <a:lnTo>
                    <a:pt x="114" y="360"/>
                  </a:lnTo>
                  <a:lnTo>
                    <a:pt x="117" y="360"/>
                  </a:lnTo>
                  <a:lnTo>
                    <a:pt x="119" y="361"/>
                  </a:lnTo>
                  <a:lnTo>
                    <a:pt x="121" y="362"/>
                  </a:lnTo>
                  <a:lnTo>
                    <a:pt x="123" y="362"/>
                  </a:lnTo>
                  <a:lnTo>
                    <a:pt x="125" y="363"/>
                  </a:lnTo>
                  <a:lnTo>
                    <a:pt x="128" y="363"/>
                  </a:lnTo>
                  <a:lnTo>
                    <a:pt x="130" y="363"/>
                  </a:lnTo>
                  <a:lnTo>
                    <a:pt x="132" y="364"/>
                  </a:lnTo>
                  <a:lnTo>
                    <a:pt x="134" y="364"/>
                  </a:lnTo>
                  <a:lnTo>
                    <a:pt x="138" y="364"/>
                  </a:lnTo>
                  <a:lnTo>
                    <a:pt x="140" y="364"/>
                  </a:lnTo>
                  <a:lnTo>
                    <a:pt x="142" y="364"/>
                  </a:lnTo>
                  <a:lnTo>
                    <a:pt x="144" y="364"/>
                  </a:lnTo>
                  <a:lnTo>
                    <a:pt x="147" y="364"/>
                  </a:lnTo>
                  <a:lnTo>
                    <a:pt x="149" y="364"/>
                  </a:lnTo>
                  <a:lnTo>
                    <a:pt x="151" y="364"/>
                  </a:lnTo>
                  <a:lnTo>
                    <a:pt x="153" y="364"/>
                  </a:lnTo>
                  <a:lnTo>
                    <a:pt x="155" y="364"/>
                  </a:lnTo>
                  <a:lnTo>
                    <a:pt x="158" y="363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428" y="2265"/>
              <a:ext cx="209" cy="269"/>
            </a:xfrm>
            <a:custGeom>
              <a:avLst/>
              <a:gdLst>
                <a:gd name="T0" fmla="*/ 0 w 1449"/>
                <a:gd name="T1" fmla="*/ 0 h 1865"/>
                <a:gd name="T2" fmla="*/ 0 w 1449"/>
                <a:gd name="T3" fmla="*/ 0 h 1865"/>
                <a:gd name="T4" fmla="*/ 0 w 1449"/>
                <a:gd name="T5" fmla="*/ 0 h 1865"/>
                <a:gd name="T6" fmla="*/ 0 w 1449"/>
                <a:gd name="T7" fmla="*/ 0 h 1865"/>
                <a:gd name="T8" fmla="*/ 0 w 1449"/>
                <a:gd name="T9" fmla="*/ 0 h 1865"/>
                <a:gd name="T10" fmla="*/ 0 w 1449"/>
                <a:gd name="T11" fmla="*/ 0 h 1865"/>
                <a:gd name="T12" fmla="*/ 0 w 1449"/>
                <a:gd name="T13" fmla="*/ 0 h 1865"/>
                <a:gd name="T14" fmla="*/ 0 w 1449"/>
                <a:gd name="T15" fmla="*/ 0 h 1865"/>
                <a:gd name="T16" fmla="*/ 0 w 1449"/>
                <a:gd name="T17" fmla="*/ 0 h 1865"/>
                <a:gd name="T18" fmla="*/ 0 w 1449"/>
                <a:gd name="T19" fmla="*/ 0 h 1865"/>
                <a:gd name="T20" fmla="*/ 0 w 1449"/>
                <a:gd name="T21" fmla="*/ 0 h 1865"/>
                <a:gd name="T22" fmla="*/ 0 w 1449"/>
                <a:gd name="T23" fmla="*/ 0 h 1865"/>
                <a:gd name="T24" fmla="*/ 0 w 1449"/>
                <a:gd name="T25" fmla="*/ 0 h 1865"/>
                <a:gd name="T26" fmla="*/ 0 w 1449"/>
                <a:gd name="T27" fmla="*/ 0 h 1865"/>
                <a:gd name="T28" fmla="*/ 0 w 1449"/>
                <a:gd name="T29" fmla="*/ 0 h 1865"/>
                <a:gd name="T30" fmla="*/ 0 w 1449"/>
                <a:gd name="T31" fmla="*/ 0 h 1865"/>
                <a:gd name="T32" fmla="*/ 0 w 1449"/>
                <a:gd name="T33" fmla="*/ 0 h 1865"/>
                <a:gd name="T34" fmla="*/ 0 w 1449"/>
                <a:gd name="T35" fmla="*/ 0 h 1865"/>
                <a:gd name="T36" fmla="*/ 0 w 1449"/>
                <a:gd name="T37" fmla="*/ 0 h 1865"/>
                <a:gd name="T38" fmla="*/ 0 w 1449"/>
                <a:gd name="T39" fmla="*/ 0 h 1865"/>
                <a:gd name="T40" fmla="*/ 0 w 1449"/>
                <a:gd name="T41" fmla="*/ 0 h 1865"/>
                <a:gd name="T42" fmla="*/ 0 w 1449"/>
                <a:gd name="T43" fmla="*/ 0 h 1865"/>
                <a:gd name="T44" fmla="*/ 0 w 1449"/>
                <a:gd name="T45" fmla="*/ 0 h 1865"/>
                <a:gd name="T46" fmla="*/ 0 w 1449"/>
                <a:gd name="T47" fmla="*/ 0 h 1865"/>
                <a:gd name="T48" fmla="*/ 0 w 1449"/>
                <a:gd name="T49" fmla="*/ 0 h 1865"/>
                <a:gd name="T50" fmla="*/ 0 w 1449"/>
                <a:gd name="T51" fmla="*/ 0 h 1865"/>
                <a:gd name="T52" fmla="*/ 0 w 1449"/>
                <a:gd name="T53" fmla="*/ 0 h 1865"/>
                <a:gd name="T54" fmla="*/ 0 w 1449"/>
                <a:gd name="T55" fmla="*/ 0 h 1865"/>
                <a:gd name="T56" fmla="*/ 0 w 1449"/>
                <a:gd name="T57" fmla="*/ 0 h 1865"/>
                <a:gd name="T58" fmla="*/ 0 w 1449"/>
                <a:gd name="T59" fmla="*/ 0 h 1865"/>
                <a:gd name="T60" fmla="*/ 0 w 1449"/>
                <a:gd name="T61" fmla="*/ 0 h 1865"/>
                <a:gd name="T62" fmla="*/ 0 w 1449"/>
                <a:gd name="T63" fmla="*/ 0 h 1865"/>
                <a:gd name="T64" fmla="*/ 0 w 1449"/>
                <a:gd name="T65" fmla="*/ 0 h 1865"/>
                <a:gd name="T66" fmla="*/ 0 w 1449"/>
                <a:gd name="T67" fmla="*/ 0 h 1865"/>
                <a:gd name="T68" fmla="*/ 0 w 1449"/>
                <a:gd name="T69" fmla="*/ 0 h 1865"/>
                <a:gd name="T70" fmla="*/ 0 w 1449"/>
                <a:gd name="T71" fmla="*/ 0 h 1865"/>
                <a:gd name="T72" fmla="*/ 0 w 1449"/>
                <a:gd name="T73" fmla="*/ 0 h 1865"/>
                <a:gd name="T74" fmla="*/ 0 w 1449"/>
                <a:gd name="T75" fmla="*/ 0 h 1865"/>
                <a:gd name="T76" fmla="*/ 0 w 1449"/>
                <a:gd name="T77" fmla="*/ 0 h 1865"/>
                <a:gd name="T78" fmla="*/ 0 w 1449"/>
                <a:gd name="T79" fmla="*/ 0 h 1865"/>
                <a:gd name="T80" fmla="*/ 0 w 1449"/>
                <a:gd name="T81" fmla="*/ 0 h 1865"/>
                <a:gd name="T82" fmla="*/ 0 w 1449"/>
                <a:gd name="T83" fmla="*/ 0 h 1865"/>
                <a:gd name="T84" fmla="*/ 0 w 1449"/>
                <a:gd name="T85" fmla="*/ 0 h 1865"/>
                <a:gd name="T86" fmla="*/ 0 w 1449"/>
                <a:gd name="T87" fmla="*/ 0 h 1865"/>
                <a:gd name="T88" fmla="*/ 0 w 1449"/>
                <a:gd name="T89" fmla="*/ 0 h 1865"/>
                <a:gd name="T90" fmla="*/ 0 w 1449"/>
                <a:gd name="T91" fmla="*/ 0 h 18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49"/>
                <a:gd name="T139" fmla="*/ 0 h 1865"/>
                <a:gd name="T140" fmla="*/ 1449 w 1449"/>
                <a:gd name="T141" fmla="*/ 1865 h 18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49" h="1865">
                  <a:moveTo>
                    <a:pt x="616" y="0"/>
                  </a:moveTo>
                  <a:lnTo>
                    <a:pt x="430" y="73"/>
                  </a:lnTo>
                  <a:lnTo>
                    <a:pt x="291" y="359"/>
                  </a:lnTo>
                  <a:lnTo>
                    <a:pt x="173" y="550"/>
                  </a:lnTo>
                  <a:lnTo>
                    <a:pt x="50" y="610"/>
                  </a:lnTo>
                  <a:lnTo>
                    <a:pt x="0" y="764"/>
                  </a:lnTo>
                  <a:lnTo>
                    <a:pt x="75" y="809"/>
                  </a:lnTo>
                  <a:lnTo>
                    <a:pt x="168" y="708"/>
                  </a:lnTo>
                  <a:lnTo>
                    <a:pt x="240" y="612"/>
                  </a:lnTo>
                  <a:lnTo>
                    <a:pt x="356" y="479"/>
                  </a:lnTo>
                  <a:lnTo>
                    <a:pt x="477" y="386"/>
                  </a:lnTo>
                  <a:lnTo>
                    <a:pt x="523" y="749"/>
                  </a:lnTo>
                  <a:lnTo>
                    <a:pt x="536" y="1166"/>
                  </a:lnTo>
                  <a:lnTo>
                    <a:pt x="577" y="1694"/>
                  </a:lnTo>
                  <a:lnTo>
                    <a:pt x="337" y="1795"/>
                  </a:lnTo>
                  <a:lnTo>
                    <a:pt x="353" y="1865"/>
                  </a:lnTo>
                  <a:lnTo>
                    <a:pt x="750" y="1789"/>
                  </a:lnTo>
                  <a:lnTo>
                    <a:pt x="716" y="1295"/>
                  </a:lnTo>
                  <a:lnTo>
                    <a:pt x="733" y="938"/>
                  </a:lnTo>
                  <a:lnTo>
                    <a:pt x="760" y="898"/>
                  </a:lnTo>
                  <a:lnTo>
                    <a:pt x="762" y="903"/>
                  </a:lnTo>
                  <a:lnTo>
                    <a:pt x="770" y="914"/>
                  </a:lnTo>
                  <a:lnTo>
                    <a:pt x="783" y="932"/>
                  </a:lnTo>
                  <a:lnTo>
                    <a:pt x="798" y="951"/>
                  </a:lnTo>
                  <a:lnTo>
                    <a:pt x="812" y="972"/>
                  </a:lnTo>
                  <a:lnTo>
                    <a:pt x="826" y="992"/>
                  </a:lnTo>
                  <a:lnTo>
                    <a:pt x="839" y="1007"/>
                  </a:lnTo>
                  <a:lnTo>
                    <a:pt x="846" y="1019"/>
                  </a:lnTo>
                  <a:lnTo>
                    <a:pt x="851" y="1025"/>
                  </a:lnTo>
                  <a:lnTo>
                    <a:pt x="1055" y="1514"/>
                  </a:lnTo>
                  <a:lnTo>
                    <a:pt x="1142" y="1703"/>
                  </a:lnTo>
                  <a:lnTo>
                    <a:pt x="1449" y="1657"/>
                  </a:lnTo>
                  <a:lnTo>
                    <a:pt x="1441" y="1587"/>
                  </a:lnTo>
                  <a:lnTo>
                    <a:pt x="1246" y="1577"/>
                  </a:lnTo>
                  <a:lnTo>
                    <a:pt x="1088" y="1102"/>
                  </a:lnTo>
                  <a:lnTo>
                    <a:pt x="933" y="775"/>
                  </a:lnTo>
                  <a:lnTo>
                    <a:pt x="839" y="330"/>
                  </a:lnTo>
                  <a:lnTo>
                    <a:pt x="965" y="428"/>
                  </a:lnTo>
                  <a:lnTo>
                    <a:pt x="1129" y="523"/>
                  </a:lnTo>
                  <a:lnTo>
                    <a:pt x="1187" y="588"/>
                  </a:lnTo>
                  <a:lnTo>
                    <a:pt x="1356" y="569"/>
                  </a:lnTo>
                  <a:lnTo>
                    <a:pt x="1348" y="505"/>
                  </a:lnTo>
                  <a:lnTo>
                    <a:pt x="1242" y="443"/>
                  </a:lnTo>
                  <a:lnTo>
                    <a:pt x="1127" y="395"/>
                  </a:lnTo>
                  <a:lnTo>
                    <a:pt x="1011" y="270"/>
                  </a:lnTo>
                  <a:lnTo>
                    <a:pt x="774" y="24"/>
                  </a:lnTo>
                  <a:lnTo>
                    <a:pt x="769" y="23"/>
                  </a:lnTo>
                  <a:lnTo>
                    <a:pt x="753" y="22"/>
                  </a:lnTo>
                  <a:lnTo>
                    <a:pt x="732" y="18"/>
                  </a:lnTo>
                  <a:lnTo>
                    <a:pt x="705" y="15"/>
                  </a:lnTo>
                  <a:lnTo>
                    <a:pt x="680" y="12"/>
                  </a:lnTo>
                  <a:lnTo>
                    <a:pt x="653" y="7"/>
                  </a:lnTo>
                  <a:lnTo>
                    <a:pt x="633" y="5"/>
                  </a:lnTo>
                  <a:lnTo>
                    <a:pt x="619" y="2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634" y="2168"/>
              <a:ext cx="39" cy="52"/>
            </a:xfrm>
            <a:custGeom>
              <a:avLst/>
              <a:gdLst>
                <a:gd name="T0" fmla="*/ 0 w 270"/>
                <a:gd name="T1" fmla="*/ 0 h 361"/>
                <a:gd name="T2" fmla="*/ 0 w 270"/>
                <a:gd name="T3" fmla="*/ 0 h 361"/>
                <a:gd name="T4" fmla="*/ 0 w 270"/>
                <a:gd name="T5" fmla="*/ 0 h 361"/>
                <a:gd name="T6" fmla="*/ 0 w 270"/>
                <a:gd name="T7" fmla="*/ 0 h 361"/>
                <a:gd name="T8" fmla="*/ 0 w 270"/>
                <a:gd name="T9" fmla="*/ 0 h 361"/>
                <a:gd name="T10" fmla="*/ 0 w 270"/>
                <a:gd name="T11" fmla="*/ 0 h 361"/>
                <a:gd name="T12" fmla="*/ 0 w 270"/>
                <a:gd name="T13" fmla="*/ 0 h 361"/>
                <a:gd name="T14" fmla="*/ 0 w 270"/>
                <a:gd name="T15" fmla="*/ 0 h 361"/>
                <a:gd name="T16" fmla="*/ 0 w 270"/>
                <a:gd name="T17" fmla="*/ 0 h 361"/>
                <a:gd name="T18" fmla="*/ 0 w 270"/>
                <a:gd name="T19" fmla="*/ 0 h 361"/>
                <a:gd name="T20" fmla="*/ 0 w 270"/>
                <a:gd name="T21" fmla="*/ 0 h 361"/>
                <a:gd name="T22" fmla="*/ 0 w 270"/>
                <a:gd name="T23" fmla="*/ 0 h 361"/>
                <a:gd name="T24" fmla="*/ 0 w 270"/>
                <a:gd name="T25" fmla="*/ 0 h 361"/>
                <a:gd name="T26" fmla="*/ 0 w 270"/>
                <a:gd name="T27" fmla="*/ 0 h 361"/>
                <a:gd name="T28" fmla="*/ 0 w 270"/>
                <a:gd name="T29" fmla="*/ 0 h 361"/>
                <a:gd name="T30" fmla="*/ 0 w 270"/>
                <a:gd name="T31" fmla="*/ 0 h 361"/>
                <a:gd name="T32" fmla="*/ 0 w 270"/>
                <a:gd name="T33" fmla="*/ 0 h 361"/>
                <a:gd name="T34" fmla="*/ 0 w 270"/>
                <a:gd name="T35" fmla="*/ 0 h 361"/>
                <a:gd name="T36" fmla="*/ 0 w 270"/>
                <a:gd name="T37" fmla="*/ 0 h 361"/>
                <a:gd name="T38" fmla="*/ 0 w 270"/>
                <a:gd name="T39" fmla="*/ 0 h 361"/>
                <a:gd name="T40" fmla="*/ 0 w 270"/>
                <a:gd name="T41" fmla="*/ 0 h 361"/>
                <a:gd name="T42" fmla="*/ 0 w 270"/>
                <a:gd name="T43" fmla="*/ 0 h 361"/>
                <a:gd name="T44" fmla="*/ 0 w 270"/>
                <a:gd name="T45" fmla="*/ 0 h 361"/>
                <a:gd name="T46" fmla="*/ 0 w 270"/>
                <a:gd name="T47" fmla="*/ 0 h 361"/>
                <a:gd name="T48" fmla="*/ 0 w 270"/>
                <a:gd name="T49" fmla="*/ 0 h 361"/>
                <a:gd name="T50" fmla="*/ 0 w 270"/>
                <a:gd name="T51" fmla="*/ 0 h 361"/>
                <a:gd name="T52" fmla="*/ 0 w 270"/>
                <a:gd name="T53" fmla="*/ 0 h 361"/>
                <a:gd name="T54" fmla="*/ 0 w 270"/>
                <a:gd name="T55" fmla="*/ 0 h 361"/>
                <a:gd name="T56" fmla="*/ 0 w 270"/>
                <a:gd name="T57" fmla="*/ 0 h 361"/>
                <a:gd name="T58" fmla="*/ 0 w 270"/>
                <a:gd name="T59" fmla="*/ 0 h 361"/>
                <a:gd name="T60" fmla="*/ 0 w 270"/>
                <a:gd name="T61" fmla="*/ 0 h 361"/>
                <a:gd name="T62" fmla="*/ 0 w 270"/>
                <a:gd name="T63" fmla="*/ 0 h 361"/>
                <a:gd name="T64" fmla="*/ 0 w 270"/>
                <a:gd name="T65" fmla="*/ 0 h 361"/>
                <a:gd name="T66" fmla="*/ 0 w 270"/>
                <a:gd name="T67" fmla="*/ 0 h 361"/>
                <a:gd name="T68" fmla="*/ 0 w 270"/>
                <a:gd name="T69" fmla="*/ 0 h 361"/>
                <a:gd name="T70" fmla="*/ 0 w 270"/>
                <a:gd name="T71" fmla="*/ 0 h 361"/>
                <a:gd name="T72" fmla="*/ 0 w 270"/>
                <a:gd name="T73" fmla="*/ 0 h 361"/>
                <a:gd name="T74" fmla="*/ 0 w 270"/>
                <a:gd name="T75" fmla="*/ 0 h 361"/>
                <a:gd name="T76" fmla="*/ 0 w 270"/>
                <a:gd name="T77" fmla="*/ 0 h 361"/>
                <a:gd name="T78" fmla="*/ 0 w 270"/>
                <a:gd name="T79" fmla="*/ 0 h 361"/>
                <a:gd name="T80" fmla="*/ 0 w 270"/>
                <a:gd name="T81" fmla="*/ 0 h 361"/>
                <a:gd name="T82" fmla="*/ 0 w 270"/>
                <a:gd name="T83" fmla="*/ 0 h 361"/>
                <a:gd name="T84" fmla="*/ 0 w 270"/>
                <a:gd name="T85" fmla="*/ 0 h 361"/>
                <a:gd name="T86" fmla="*/ 0 w 270"/>
                <a:gd name="T87" fmla="*/ 0 h 361"/>
                <a:gd name="T88" fmla="*/ 0 w 270"/>
                <a:gd name="T89" fmla="*/ 0 h 361"/>
                <a:gd name="T90" fmla="*/ 0 w 270"/>
                <a:gd name="T91" fmla="*/ 0 h 361"/>
                <a:gd name="T92" fmla="*/ 0 w 270"/>
                <a:gd name="T93" fmla="*/ 0 h 361"/>
                <a:gd name="T94" fmla="*/ 0 w 270"/>
                <a:gd name="T95" fmla="*/ 0 h 361"/>
                <a:gd name="T96" fmla="*/ 0 w 270"/>
                <a:gd name="T97" fmla="*/ 0 h 361"/>
                <a:gd name="T98" fmla="*/ 0 w 270"/>
                <a:gd name="T99" fmla="*/ 0 h 361"/>
                <a:gd name="T100" fmla="*/ 0 w 270"/>
                <a:gd name="T101" fmla="*/ 0 h 361"/>
                <a:gd name="T102" fmla="*/ 0 w 270"/>
                <a:gd name="T103" fmla="*/ 0 h 361"/>
                <a:gd name="T104" fmla="*/ 0 w 270"/>
                <a:gd name="T105" fmla="*/ 0 h 361"/>
                <a:gd name="T106" fmla="*/ 0 w 270"/>
                <a:gd name="T107" fmla="*/ 0 h 361"/>
                <a:gd name="T108" fmla="*/ 0 w 270"/>
                <a:gd name="T109" fmla="*/ 0 h 361"/>
                <a:gd name="T110" fmla="*/ 0 w 270"/>
                <a:gd name="T111" fmla="*/ 0 h 361"/>
                <a:gd name="T112" fmla="*/ 0 w 270"/>
                <a:gd name="T113" fmla="*/ 0 h 361"/>
                <a:gd name="T114" fmla="*/ 0 w 270"/>
                <a:gd name="T115" fmla="*/ 0 h 361"/>
                <a:gd name="T116" fmla="*/ 0 w 270"/>
                <a:gd name="T117" fmla="*/ 0 h 361"/>
                <a:gd name="T118" fmla="*/ 0 w 270"/>
                <a:gd name="T119" fmla="*/ 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0"/>
                <a:gd name="T181" fmla="*/ 0 h 361"/>
                <a:gd name="T182" fmla="*/ 270 w 270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0" h="361">
                  <a:moveTo>
                    <a:pt x="87" y="3"/>
                  </a:moveTo>
                  <a:lnTo>
                    <a:pt x="84" y="3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5" y="7"/>
                  </a:lnTo>
                  <a:lnTo>
                    <a:pt x="73" y="8"/>
                  </a:lnTo>
                  <a:lnTo>
                    <a:pt x="71" y="9"/>
                  </a:lnTo>
                  <a:lnTo>
                    <a:pt x="70" y="10"/>
                  </a:lnTo>
                  <a:lnTo>
                    <a:pt x="68" y="11"/>
                  </a:lnTo>
                  <a:lnTo>
                    <a:pt x="65" y="12"/>
                  </a:lnTo>
                  <a:lnTo>
                    <a:pt x="63" y="13"/>
                  </a:lnTo>
                  <a:lnTo>
                    <a:pt x="61" y="14"/>
                  </a:lnTo>
                  <a:lnTo>
                    <a:pt x="60" y="16"/>
                  </a:lnTo>
                  <a:lnTo>
                    <a:pt x="58" y="17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52" y="21"/>
                  </a:lnTo>
                  <a:lnTo>
                    <a:pt x="50" y="22"/>
                  </a:lnTo>
                  <a:lnTo>
                    <a:pt x="48" y="24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1" y="31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4" y="38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0" y="44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5" y="51"/>
                  </a:lnTo>
                  <a:lnTo>
                    <a:pt x="24" y="53"/>
                  </a:lnTo>
                  <a:lnTo>
                    <a:pt x="23" y="56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19" y="62"/>
                  </a:lnTo>
                  <a:lnTo>
                    <a:pt x="18" y="64"/>
                  </a:lnTo>
                  <a:lnTo>
                    <a:pt x="16" y="67"/>
                  </a:lnTo>
                  <a:lnTo>
                    <a:pt x="15" y="69"/>
                  </a:lnTo>
                  <a:lnTo>
                    <a:pt x="14" y="72"/>
                  </a:lnTo>
                  <a:lnTo>
                    <a:pt x="13" y="74"/>
                  </a:lnTo>
                  <a:lnTo>
                    <a:pt x="12" y="77"/>
                  </a:lnTo>
                  <a:lnTo>
                    <a:pt x="11" y="80"/>
                  </a:lnTo>
                  <a:lnTo>
                    <a:pt x="11" y="82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8" y="90"/>
                  </a:lnTo>
                  <a:lnTo>
                    <a:pt x="8" y="93"/>
                  </a:lnTo>
                  <a:lnTo>
                    <a:pt x="6" y="96"/>
                  </a:lnTo>
                  <a:lnTo>
                    <a:pt x="5" y="99"/>
                  </a:lnTo>
                  <a:lnTo>
                    <a:pt x="5" y="101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3" y="110"/>
                  </a:lnTo>
                  <a:lnTo>
                    <a:pt x="3" y="113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1" y="122"/>
                  </a:lnTo>
                  <a:lnTo>
                    <a:pt x="1" y="124"/>
                  </a:lnTo>
                  <a:lnTo>
                    <a:pt x="1" y="128"/>
                  </a:lnTo>
                  <a:lnTo>
                    <a:pt x="1" y="131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0" y="140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6"/>
                  </a:lnTo>
                  <a:lnTo>
                    <a:pt x="1" y="169"/>
                  </a:lnTo>
                  <a:lnTo>
                    <a:pt x="1" y="171"/>
                  </a:lnTo>
                  <a:lnTo>
                    <a:pt x="1" y="175"/>
                  </a:lnTo>
                  <a:lnTo>
                    <a:pt x="2" y="178"/>
                  </a:lnTo>
                  <a:lnTo>
                    <a:pt x="2" y="181"/>
                  </a:lnTo>
                  <a:lnTo>
                    <a:pt x="2" y="185"/>
                  </a:lnTo>
                  <a:lnTo>
                    <a:pt x="3" y="188"/>
                  </a:lnTo>
                  <a:lnTo>
                    <a:pt x="3" y="190"/>
                  </a:lnTo>
                  <a:lnTo>
                    <a:pt x="4" y="193"/>
                  </a:lnTo>
                  <a:lnTo>
                    <a:pt x="4" y="197"/>
                  </a:lnTo>
                  <a:lnTo>
                    <a:pt x="5" y="200"/>
                  </a:lnTo>
                  <a:lnTo>
                    <a:pt x="6" y="203"/>
                  </a:lnTo>
                  <a:lnTo>
                    <a:pt x="6" y="207"/>
                  </a:lnTo>
                  <a:lnTo>
                    <a:pt x="8" y="209"/>
                  </a:lnTo>
                  <a:lnTo>
                    <a:pt x="9" y="212"/>
                  </a:lnTo>
                  <a:lnTo>
                    <a:pt x="9" y="216"/>
                  </a:lnTo>
                  <a:lnTo>
                    <a:pt x="10" y="219"/>
                  </a:lnTo>
                  <a:lnTo>
                    <a:pt x="11" y="222"/>
                  </a:lnTo>
                  <a:lnTo>
                    <a:pt x="12" y="225"/>
                  </a:lnTo>
                  <a:lnTo>
                    <a:pt x="13" y="228"/>
                  </a:lnTo>
                  <a:lnTo>
                    <a:pt x="14" y="231"/>
                  </a:lnTo>
                  <a:lnTo>
                    <a:pt x="15" y="235"/>
                  </a:lnTo>
                  <a:lnTo>
                    <a:pt x="16" y="237"/>
                  </a:lnTo>
                  <a:lnTo>
                    <a:pt x="18" y="240"/>
                  </a:lnTo>
                  <a:lnTo>
                    <a:pt x="19" y="243"/>
                  </a:lnTo>
                  <a:lnTo>
                    <a:pt x="20" y="246"/>
                  </a:lnTo>
                  <a:lnTo>
                    <a:pt x="21" y="249"/>
                  </a:lnTo>
                  <a:lnTo>
                    <a:pt x="22" y="252"/>
                  </a:lnTo>
                  <a:lnTo>
                    <a:pt x="23" y="255"/>
                  </a:lnTo>
                  <a:lnTo>
                    <a:pt x="25" y="258"/>
                  </a:lnTo>
                  <a:lnTo>
                    <a:pt x="26" y="260"/>
                  </a:lnTo>
                  <a:lnTo>
                    <a:pt x="28" y="263"/>
                  </a:lnTo>
                  <a:lnTo>
                    <a:pt x="29" y="266"/>
                  </a:lnTo>
                  <a:lnTo>
                    <a:pt x="31" y="269"/>
                  </a:lnTo>
                  <a:lnTo>
                    <a:pt x="32" y="271"/>
                  </a:lnTo>
                  <a:lnTo>
                    <a:pt x="33" y="275"/>
                  </a:lnTo>
                  <a:lnTo>
                    <a:pt x="35" y="277"/>
                  </a:lnTo>
                  <a:lnTo>
                    <a:pt x="36" y="280"/>
                  </a:lnTo>
                  <a:lnTo>
                    <a:pt x="39" y="282"/>
                  </a:lnTo>
                  <a:lnTo>
                    <a:pt x="40" y="285"/>
                  </a:lnTo>
                  <a:lnTo>
                    <a:pt x="42" y="288"/>
                  </a:lnTo>
                  <a:lnTo>
                    <a:pt x="43" y="290"/>
                  </a:lnTo>
                  <a:lnTo>
                    <a:pt x="45" y="292"/>
                  </a:lnTo>
                  <a:lnTo>
                    <a:pt x="48" y="295"/>
                  </a:lnTo>
                  <a:lnTo>
                    <a:pt x="49" y="298"/>
                  </a:lnTo>
                  <a:lnTo>
                    <a:pt x="51" y="300"/>
                  </a:lnTo>
                  <a:lnTo>
                    <a:pt x="53" y="302"/>
                  </a:lnTo>
                  <a:lnTo>
                    <a:pt x="54" y="305"/>
                  </a:lnTo>
                  <a:lnTo>
                    <a:pt x="56" y="307"/>
                  </a:lnTo>
                  <a:lnTo>
                    <a:pt x="59" y="309"/>
                  </a:lnTo>
                  <a:lnTo>
                    <a:pt x="60" y="311"/>
                  </a:lnTo>
                  <a:lnTo>
                    <a:pt x="62" y="313"/>
                  </a:lnTo>
                  <a:lnTo>
                    <a:pt x="64" y="316"/>
                  </a:lnTo>
                  <a:lnTo>
                    <a:pt x="66" y="318"/>
                  </a:lnTo>
                  <a:lnTo>
                    <a:pt x="69" y="320"/>
                  </a:lnTo>
                  <a:lnTo>
                    <a:pt x="71" y="321"/>
                  </a:lnTo>
                  <a:lnTo>
                    <a:pt x="72" y="323"/>
                  </a:lnTo>
                  <a:lnTo>
                    <a:pt x="74" y="326"/>
                  </a:lnTo>
                  <a:lnTo>
                    <a:pt x="77" y="328"/>
                  </a:lnTo>
                  <a:lnTo>
                    <a:pt x="79" y="329"/>
                  </a:lnTo>
                  <a:lnTo>
                    <a:pt x="81" y="331"/>
                  </a:lnTo>
                  <a:lnTo>
                    <a:pt x="83" y="332"/>
                  </a:lnTo>
                  <a:lnTo>
                    <a:pt x="85" y="335"/>
                  </a:lnTo>
                  <a:lnTo>
                    <a:pt x="88" y="336"/>
                  </a:lnTo>
                  <a:lnTo>
                    <a:pt x="90" y="338"/>
                  </a:lnTo>
                  <a:lnTo>
                    <a:pt x="92" y="339"/>
                  </a:lnTo>
                  <a:lnTo>
                    <a:pt x="94" y="341"/>
                  </a:lnTo>
                  <a:lnTo>
                    <a:pt x="97" y="342"/>
                  </a:lnTo>
                  <a:lnTo>
                    <a:pt x="99" y="343"/>
                  </a:lnTo>
                  <a:lnTo>
                    <a:pt x="101" y="345"/>
                  </a:lnTo>
                  <a:lnTo>
                    <a:pt x="103" y="346"/>
                  </a:lnTo>
                  <a:lnTo>
                    <a:pt x="105" y="348"/>
                  </a:lnTo>
                  <a:lnTo>
                    <a:pt x="108" y="349"/>
                  </a:lnTo>
                  <a:lnTo>
                    <a:pt x="111" y="350"/>
                  </a:lnTo>
                  <a:lnTo>
                    <a:pt x="113" y="351"/>
                  </a:lnTo>
                  <a:lnTo>
                    <a:pt x="115" y="352"/>
                  </a:lnTo>
                  <a:lnTo>
                    <a:pt x="118" y="352"/>
                  </a:lnTo>
                  <a:lnTo>
                    <a:pt x="120" y="353"/>
                  </a:lnTo>
                  <a:lnTo>
                    <a:pt x="122" y="355"/>
                  </a:lnTo>
                  <a:lnTo>
                    <a:pt x="124" y="356"/>
                  </a:lnTo>
                  <a:lnTo>
                    <a:pt x="127" y="357"/>
                  </a:lnTo>
                  <a:lnTo>
                    <a:pt x="129" y="357"/>
                  </a:lnTo>
                  <a:lnTo>
                    <a:pt x="132" y="358"/>
                  </a:lnTo>
                  <a:lnTo>
                    <a:pt x="134" y="358"/>
                  </a:lnTo>
                  <a:lnTo>
                    <a:pt x="137" y="359"/>
                  </a:lnTo>
                  <a:lnTo>
                    <a:pt x="139" y="359"/>
                  </a:lnTo>
                  <a:lnTo>
                    <a:pt x="141" y="360"/>
                  </a:lnTo>
                  <a:lnTo>
                    <a:pt x="143" y="360"/>
                  </a:lnTo>
                  <a:lnTo>
                    <a:pt x="145" y="360"/>
                  </a:lnTo>
                  <a:lnTo>
                    <a:pt x="149" y="361"/>
                  </a:lnTo>
                  <a:lnTo>
                    <a:pt x="151" y="361"/>
                  </a:lnTo>
                  <a:lnTo>
                    <a:pt x="153" y="361"/>
                  </a:lnTo>
                  <a:lnTo>
                    <a:pt x="155" y="361"/>
                  </a:lnTo>
                  <a:lnTo>
                    <a:pt x="158" y="361"/>
                  </a:lnTo>
                  <a:lnTo>
                    <a:pt x="160" y="361"/>
                  </a:lnTo>
                  <a:lnTo>
                    <a:pt x="162" y="361"/>
                  </a:lnTo>
                  <a:lnTo>
                    <a:pt x="164" y="361"/>
                  </a:lnTo>
                  <a:lnTo>
                    <a:pt x="167" y="361"/>
                  </a:lnTo>
                  <a:lnTo>
                    <a:pt x="169" y="361"/>
                  </a:lnTo>
                  <a:lnTo>
                    <a:pt x="171" y="360"/>
                  </a:lnTo>
                  <a:lnTo>
                    <a:pt x="173" y="360"/>
                  </a:lnTo>
                  <a:lnTo>
                    <a:pt x="177" y="360"/>
                  </a:lnTo>
                  <a:lnTo>
                    <a:pt x="179" y="359"/>
                  </a:lnTo>
                  <a:lnTo>
                    <a:pt x="181" y="359"/>
                  </a:lnTo>
                  <a:lnTo>
                    <a:pt x="183" y="359"/>
                  </a:lnTo>
                  <a:lnTo>
                    <a:pt x="185" y="358"/>
                  </a:lnTo>
                  <a:lnTo>
                    <a:pt x="188" y="357"/>
                  </a:lnTo>
                  <a:lnTo>
                    <a:pt x="189" y="357"/>
                  </a:lnTo>
                  <a:lnTo>
                    <a:pt x="191" y="356"/>
                  </a:lnTo>
                  <a:lnTo>
                    <a:pt x="193" y="355"/>
                  </a:lnTo>
                  <a:lnTo>
                    <a:pt x="195" y="355"/>
                  </a:lnTo>
                  <a:lnTo>
                    <a:pt x="198" y="353"/>
                  </a:lnTo>
                  <a:lnTo>
                    <a:pt x="200" y="352"/>
                  </a:lnTo>
                  <a:lnTo>
                    <a:pt x="202" y="351"/>
                  </a:lnTo>
                  <a:lnTo>
                    <a:pt x="204" y="350"/>
                  </a:lnTo>
                  <a:lnTo>
                    <a:pt x="207" y="349"/>
                  </a:lnTo>
                  <a:lnTo>
                    <a:pt x="208" y="348"/>
                  </a:lnTo>
                  <a:lnTo>
                    <a:pt x="210" y="347"/>
                  </a:lnTo>
                  <a:lnTo>
                    <a:pt x="212" y="346"/>
                  </a:lnTo>
                  <a:lnTo>
                    <a:pt x="214" y="343"/>
                  </a:lnTo>
                  <a:lnTo>
                    <a:pt x="215" y="342"/>
                  </a:lnTo>
                  <a:lnTo>
                    <a:pt x="218" y="341"/>
                  </a:lnTo>
                  <a:lnTo>
                    <a:pt x="220" y="340"/>
                  </a:lnTo>
                  <a:lnTo>
                    <a:pt x="221" y="338"/>
                  </a:lnTo>
                  <a:lnTo>
                    <a:pt x="223" y="337"/>
                  </a:lnTo>
                  <a:lnTo>
                    <a:pt x="225" y="335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30" y="330"/>
                  </a:lnTo>
                  <a:lnTo>
                    <a:pt x="232" y="328"/>
                  </a:lnTo>
                  <a:lnTo>
                    <a:pt x="233" y="326"/>
                  </a:lnTo>
                  <a:lnTo>
                    <a:pt x="235" y="325"/>
                  </a:lnTo>
                  <a:lnTo>
                    <a:pt x="237" y="322"/>
                  </a:lnTo>
                  <a:lnTo>
                    <a:pt x="239" y="320"/>
                  </a:lnTo>
                  <a:lnTo>
                    <a:pt x="240" y="318"/>
                  </a:lnTo>
                  <a:lnTo>
                    <a:pt x="241" y="316"/>
                  </a:lnTo>
                  <a:lnTo>
                    <a:pt x="243" y="313"/>
                  </a:lnTo>
                  <a:lnTo>
                    <a:pt x="244" y="312"/>
                  </a:lnTo>
                  <a:lnTo>
                    <a:pt x="245" y="310"/>
                  </a:lnTo>
                  <a:lnTo>
                    <a:pt x="247" y="308"/>
                  </a:lnTo>
                  <a:lnTo>
                    <a:pt x="248" y="305"/>
                  </a:lnTo>
                  <a:lnTo>
                    <a:pt x="250" y="302"/>
                  </a:lnTo>
                  <a:lnTo>
                    <a:pt x="251" y="300"/>
                  </a:lnTo>
                  <a:lnTo>
                    <a:pt x="252" y="298"/>
                  </a:lnTo>
                  <a:lnTo>
                    <a:pt x="253" y="296"/>
                  </a:lnTo>
                  <a:lnTo>
                    <a:pt x="254" y="293"/>
                  </a:lnTo>
                  <a:lnTo>
                    <a:pt x="255" y="291"/>
                  </a:lnTo>
                  <a:lnTo>
                    <a:pt x="257" y="288"/>
                  </a:lnTo>
                  <a:lnTo>
                    <a:pt x="258" y="286"/>
                  </a:lnTo>
                  <a:lnTo>
                    <a:pt x="259" y="283"/>
                  </a:lnTo>
                  <a:lnTo>
                    <a:pt x="260" y="280"/>
                  </a:lnTo>
                  <a:lnTo>
                    <a:pt x="260" y="278"/>
                  </a:lnTo>
                  <a:lnTo>
                    <a:pt x="261" y="275"/>
                  </a:lnTo>
                  <a:lnTo>
                    <a:pt x="262" y="272"/>
                  </a:lnTo>
                  <a:lnTo>
                    <a:pt x="263" y="270"/>
                  </a:lnTo>
                  <a:lnTo>
                    <a:pt x="263" y="267"/>
                  </a:lnTo>
                  <a:lnTo>
                    <a:pt x="264" y="265"/>
                  </a:lnTo>
                  <a:lnTo>
                    <a:pt x="265" y="261"/>
                  </a:lnTo>
                  <a:lnTo>
                    <a:pt x="265" y="258"/>
                  </a:lnTo>
                  <a:lnTo>
                    <a:pt x="267" y="256"/>
                  </a:lnTo>
                  <a:lnTo>
                    <a:pt x="267" y="252"/>
                  </a:lnTo>
                  <a:lnTo>
                    <a:pt x="268" y="250"/>
                  </a:lnTo>
                  <a:lnTo>
                    <a:pt x="268" y="247"/>
                  </a:lnTo>
                  <a:lnTo>
                    <a:pt x="269" y="243"/>
                  </a:lnTo>
                  <a:lnTo>
                    <a:pt x="269" y="241"/>
                  </a:lnTo>
                  <a:lnTo>
                    <a:pt x="269" y="238"/>
                  </a:lnTo>
                  <a:lnTo>
                    <a:pt x="270" y="235"/>
                  </a:lnTo>
                  <a:lnTo>
                    <a:pt x="270" y="232"/>
                  </a:lnTo>
                  <a:lnTo>
                    <a:pt x="270" y="229"/>
                  </a:lnTo>
                  <a:lnTo>
                    <a:pt x="270" y="226"/>
                  </a:lnTo>
                  <a:lnTo>
                    <a:pt x="270" y="222"/>
                  </a:lnTo>
                  <a:lnTo>
                    <a:pt x="270" y="220"/>
                  </a:lnTo>
                  <a:lnTo>
                    <a:pt x="270" y="217"/>
                  </a:lnTo>
                  <a:lnTo>
                    <a:pt x="270" y="213"/>
                  </a:lnTo>
                  <a:lnTo>
                    <a:pt x="270" y="210"/>
                  </a:lnTo>
                  <a:lnTo>
                    <a:pt x="270" y="207"/>
                  </a:lnTo>
                  <a:lnTo>
                    <a:pt x="270" y="203"/>
                  </a:lnTo>
                  <a:lnTo>
                    <a:pt x="270" y="201"/>
                  </a:lnTo>
                  <a:lnTo>
                    <a:pt x="270" y="198"/>
                  </a:lnTo>
                  <a:lnTo>
                    <a:pt x="270" y="195"/>
                  </a:lnTo>
                  <a:lnTo>
                    <a:pt x="270" y="191"/>
                  </a:lnTo>
                  <a:lnTo>
                    <a:pt x="269" y="188"/>
                  </a:lnTo>
                  <a:lnTo>
                    <a:pt x="269" y="185"/>
                  </a:lnTo>
                  <a:lnTo>
                    <a:pt x="269" y="182"/>
                  </a:lnTo>
                  <a:lnTo>
                    <a:pt x="268" y="179"/>
                  </a:lnTo>
                  <a:lnTo>
                    <a:pt x="268" y="176"/>
                  </a:lnTo>
                  <a:lnTo>
                    <a:pt x="267" y="172"/>
                  </a:lnTo>
                  <a:lnTo>
                    <a:pt x="267" y="169"/>
                  </a:lnTo>
                  <a:lnTo>
                    <a:pt x="265" y="166"/>
                  </a:lnTo>
                  <a:lnTo>
                    <a:pt x="265" y="163"/>
                  </a:lnTo>
                  <a:lnTo>
                    <a:pt x="264" y="160"/>
                  </a:lnTo>
                  <a:lnTo>
                    <a:pt x="264" y="157"/>
                  </a:lnTo>
                  <a:lnTo>
                    <a:pt x="263" y="153"/>
                  </a:lnTo>
                  <a:lnTo>
                    <a:pt x="262" y="150"/>
                  </a:lnTo>
                  <a:lnTo>
                    <a:pt x="262" y="147"/>
                  </a:lnTo>
                  <a:lnTo>
                    <a:pt x="261" y="144"/>
                  </a:lnTo>
                  <a:lnTo>
                    <a:pt x="260" y="141"/>
                  </a:lnTo>
                  <a:lnTo>
                    <a:pt x="259" y="138"/>
                  </a:lnTo>
                  <a:lnTo>
                    <a:pt x="258" y="134"/>
                  </a:lnTo>
                  <a:lnTo>
                    <a:pt x="257" y="132"/>
                  </a:lnTo>
                  <a:lnTo>
                    <a:pt x="255" y="129"/>
                  </a:lnTo>
                  <a:lnTo>
                    <a:pt x="254" y="126"/>
                  </a:lnTo>
                  <a:lnTo>
                    <a:pt x="253" y="122"/>
                  </a:lnTo>
                  <a:lnTo>
                    <a:pt x="252" y="120"/>
                  </a:lnTo>
                  <a:lnTo>
                    <a:pt x="251" y="117"/>
                  </a:lnTo>
                  <a:lnTo>
                    <a:pt x="250" y="113"/>
                  </a:lnTo>
                  <a:lnTo>
                    <a:pt x="249" y="111"/>
                  </a:lnTo>
                  <a:lnTo>
                    <a:pt x="248" y="108"/>
                  </a:lnTo>
                  <a:lnTo>
                    <a:pt x="247" y="106"/>
                  </a:lnTo>
                  <a:lnTo>
                    <a:pt x="244" y="102"/>
                  </a:lnTo>
                  <a:lnTo>
                    <a:pt x="243" y="99"/>
                  </a:lnTo>
                  <a:lnTo>
                    <a:pt x="242" y="97"/>
                  </a:lnTo>
                  <a:lnTo>
                    <a:pt x="241" y="93"/>
                  </a:lnTo>
                  <a:lnTo>
                    <a:pt x="239" y="91"/>
                  </a:lnTo>
                  <a:lnTo>
                    <a:pt x="238" y="88"/>
                  </a:lnTo>
                  <a:lnTo>
                    <a:pt x="235" y="86"/>
                  </a:lnTo>
                  <a:lnTo>
                    <a:pt x="234" y="83"/>
                  </a:lnTo>
                  <a:lnTo>
                    <a:pt x="232" y="80"/>
                  </a:lnTo>
                  <a:lnTo>
                    <a:pt x="231" y="78"/>
                  </a:lnTo>
                  <a:lnTo>
                    <a:pt x="229" y="76"/>
                  </a:lnTo>
                  <a:lnTo>
                    <a:pt x="228" y="72"/>
                  </a:lnTo>
                  <a:lnTo>
                    <a:pt x="225" y="70"/>
                  </a:lnTo>
                  <a:lnTo>
                    <a:pt x="224" y="68"/>
                  </a:lnTo>
                  <a:lnTo>
                    <a:pt x="222" y="66"/>
                  </a:lnTo>
                  <a:lnTo>
                    <a:pt x="221" y="62"/>
                  </a:lnTo>
                  <a:lnTo>
                    <a:pt x="219" y="60"/>
                  </a:lnTo>
                  <a:lnTo>
                    <a:pt x="217" y="58"/>
                  </a:lnTo>
                  <a:lnTo>
                    <a:pt x="214" y="56"/>
                  </a:lnTo>
                  <a:lnTo>
                    <a:pt x="213" y="53"/>
                  </a:lnTo>
                  <a:lnTo>
                    <a:pt x="211" y="51"/>
                  </a:lnTo>
                  <a:lnTo>
                    <a:pt x="209" y="49"/>
                  </a:lnTo>
                  <a:lnTo>
                    <a:pt x="207" y="47"/>
                  </a:lnTo>
                  <a:lnTo>
                    <a:pt x="205" y="44"/>
                  </a:lnTo>
                  <a:lnTo>
                    <a:pt x="203" y="42"/>
                  </a:lnTo>
                  <a:lnTo>
                    <a:pt x="201" y="41"/>
                  </a:lnTo>
                  <a:lnTo>
                    <a:pt x="199" y="39"/>
                  </a:lnTo>
                  <a:lnTo>
                    <a:pt x="197" y="37"/>
                  </a:lnTo>
                  <a:lnTo>
                    <a:pt x="194" y="34"/>
                  </a:lnTo>
                  <a:lnTo>
                    <a:pt x="192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5" y="28"/>
                  </a:lnTo>
                  <a:lnTo>
                    <a:pt x="183" y="26"/>
                  </a:lnTo>
                  <a:lnTo>
                    <a:pt x="181" y="24"/>
                  </a:lnTo>
                  <a:lnTo>
                    <a:pt x="179" y="23"/>
                  </a:lnTo>
                  <a:lnTo>
                    <a:pt x="177" y="21"/>
                  </a:lnTo>
                  <a:lnTo>
                    <a:pt x="174" y="20"/>
                  </a:lnTo>
                  <a:lnTo>
                    <a:pt x="172" y="19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3" y="13"/>
                  </a:lnTo>
                  <a:lnTo>
                    <a:pt x="161" y="12"/>
                  </a:lnTo>
                  <a:lnTo>
                    <a:pt x="159" y="11"/>
                  </a:lnTo>
                  <a:lnTo>
                    <a:pt x="157" y="10"/>
                  </a:lnTo>
                  <a:lnTo>
                    <a:pt x="154" y="9"/>
                  </a:lnTo>
                  <a:lnTo>
                    <a:pt x="152" y="8"/>
                  </a:lnTo>
                  <a:lnTo>
                    <a:pt x="150" y="7"/>
                  </a:lnTo>
                  <a:lnTo>
                    <a:pt x="147" y="7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4"/>
                  </a:lnTo>
                  <a:lnTo>
                    <a:pt x="138" y="3"/>
                  </a:lnTo>
                  <a:lnTo>
                    <a:pt x="135" y="2"/>
                  </a:lnTo>
                  <a:lnTo>
                    <a:pt x="133" y="2"/>
                  </a:lnTo>
                  <a:lnTo>
                    <a:pt x="130" y="2"/>
                  </a:lnTo>
                  <a:lnTo>
                    <a:pt x="128" y="1"/>
                  </a:lnTo>
                  <a:lnTo>
                    <a:pt x="125" y="1"/>
                  </a:lnTo>
                  <a:lnTo>
                    <a:pt x="123" y="1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3" y="1"/>
                  </a:lnTo>
                  <a:lnTo>
                    <a:pt x="91" y="2"/>
                  </a:lnTo>
                  <a:lnTo>
                    <a:pt x="89" y="2"/>
                  </a:lnTo>
                  <a:lnTo>
                    <a:pt x="87" y="3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599" y="2223"/>
              <a:ext cx="225" cy="271"/>
            </a:xfrm>
            <a:custGeom>
              <a:avLst/>
              <a:gdLst>
                <a:gd name="T0" fmla="*/ 0 w 1558"/>
                <a:gd name="T1" fmla="*/ 0 h 1882"/>
                <a:gd name="T2" fmla="*/ 0 w 1558"/>
                <a:gd name="T3" fmla="*/ 0 h 1882"/>
                <a:gd name="T4" fmla="*/ 0 w 1558"/>
                <a:gd name="T5" fmla="*/ 0 h 1882"/>
                <a:gd name="T6" fmla="*/ 0 w 1558"/>
                <a:gd name="T7" fmla="*/ 0 h 1882"/>
                <a:gd name="T8" fmla="*/ 0 w 1558"/>
                <a:gd name="T9" fmla="*/ 0 h 1882"/>
                <a:gd name="T10" fmla="*/ 0 w 1558"/>
                <a:gd name="T11" fmla="*/ 0 h 1882"/>
                <a:gd name="T12" fmla="*/ 0 w 1558"/>
                <a:gd name="T13" fmla="*/ 0 h 1882"/>
                <a:gd name="T14" fmla="*/ 0 w 1558"/>
                <a:gd name="T15" fmla="*/ 0 h 1882"/>
                <a:gd name="T16" fmla="*/ 0 w 1558"/>
                <a:gd name="T17" fmla="*/ 0 h 1882"/>
                <a:gd name="T18" fmla="*/ 0 w 1558"/>
                <a:gd name="T19" fmla="*/ 0 h 1882"/>
                <a:gd name="T20" fmla="*/ 0 w 1558"/>
                <a:gd name="T21" fmla="*/ 0 h 1882"/>
                <a:gd name="T22" fmla="*/ 0 w 1558"/>
                <a:gd name="T23" fmla="*/ 0 h 1882"/>
                <a:gd name="T24" fmla="*/ 0 w 1558"/>
                <a:gd name="T25" fmla="*/ 0 h 1882"/>
                <a:gd name="T26" fmla="*/ 0 w 1558"/>
                <a:gd name="T27" fmla="*/ 0 h 1882"/>
                <a:gd name="T28" fmla="*/ 0 w 1558"/>
                <a:gd name="T29" fmla="*/ 0 h 1882"/>
                <a:gd name="T30" fmla="*/ 0 w 1558"/>
                <a:gd name="T31" fmla="*/ 0 h 1882"/>
                <a:gd name="T32" fmla="*/ 0 w 1558"/>
                <a:gd name="T33" fmla="*/ 0 h 1882"/>
                <a:gd name="T34" fmla="*/ 0 w 1558"/>
                <a:gd name="T35" fmla="*/ 0 h 1882"/>
                <a:gd name="T36" fmla="*/ 0 w 1558"/>
                <a:gd name="T37" fmla="*/ 0 h 1882"/>
                <a:gd name="T38" fmla="*/ 0 w 1558"/>
                <a:gd name="T39" fmla="*/ 0 h 1882"/>
                <a:gd name="T40" fmla="*/ 0 w 1558"/>
                <a:gd name="T41" fmla="*/ 0 h 1882"/>
                <a:gd name="T42" fmla="*/ 0 w 1558"/>
                <a:gd name="T43" fmla="*/ 0 h 1882"/>
                <a:gd name="T44" fmla="*/ 0 w 1558"/>
                <a:gd name="T45" fmla="*/ 0 h 1882"/>
                <a:gd name="T46" fmla="*/ 0 w 1558"/>
                <a:gd name="T47" fmla="*/ 0 h 1882"/>
                <a:gd name="T48" fmla="*/ 0 w 1558"/>
                <a:gd name="T49" fmla="*/ 0 h 1882"/>
                <a:gd name="T50" fmla="*/ 0 w 1558"/>
                <a:gd name="T51" fmla="*/ 0 h 1882"/>
                <a:gd name="T52" fmla="*/ 0 w 1558"/>
                <a:gd name="T53" fmla="*/ 0 h 1882"/>
                <a:gd name="T54" fmla="*/ 0 w 1558"/>
                <a:gd name="T55" fmla="*/ 0 h 1882"/>
                <a:gd name="T56" fmla="*/ 0 w 1558"/>
                <a:gd name="T57" fmla="*/ 0 h 1882"/>
                <a:gd name="T58" fmla="*/ 0 w 1558"/>
                <a:gd name="T59" fmla="*/ 0 h 1882"/>
                <a:gd name="T60" fmla="*/ 0 w 1558"/>
                <a:gd name="T61" fmla="*/ 0 h 1882"/>
                <a:gd name="T62" fmla="*/ 0 w 1558"/>
                <a:gd name="T63" fmla="*/ 0 h 1882"/>
                <a:gd name="T64" fmla="*/ 0 w 1558"/>
                <a:gd name="T65" fmla="*/ 0 h 1882"/>
                <a:gd name="T66" fmla="*/ 0 w 1558"/>
                <a:gd name="T67" fmla="*/ 0 h 1882"/>
                <a:gd name="T68" fmla="*/ 0 w 1558"/>
                <a:gd name="T69" fmla="*/ 0 h 1882"/>
                <a:gd name="T70" fmla="*/ 0 w 1558"/>
                <a:gd name="T71" fmla="*/ 0 h 1882"/>
                <a:gd name="T72" fmla="*/ 0 w 1558"/>
                <a:gd name="T73" fmla="*/ 0 h 1882"/>
                <a:gd name="T74" fmla="*/ 0 w 1558"/>
                <a:gd name="T75" fmla="*/ 0 h 1882"/>
                <a:gd name="T76" fmla="*/ 0 w 1558"/>
                <a:gd name="T77" fmla="*/ 0 h 1882"/>
                <a:gd name="T78" fmla="*/ 0 w 1558"/>
                <a:gd name="T79" fmla="*/ 0 h 1882"/>
                <a:gd name="T80" fmla="*/ 0 w 1558"/>
                <a:gd name="T81" fmla="*/ 0 h 1882"/>
                <a:gd name="T82" fmla="*/ 0 w 1558"/>
                <a:gd name="T83" fmla="*/ 0 h 1882"/>
                <a:gd name="T84" fmla="*/ 0 w 1558"/>
                <a:gd name="T85" fmla="*/ 0 h 1882"/>
                <a:gd name="T86" fmla="*/ 0 w 1558"/>
                <a:gd name="T87" fmla="*/ 0 h 1882"/>
                <a:gd name="T88" fmla="*/ 0 w 1558"/>
                <a:gd name="T89" fmla="*/ 0 h 1882"/>
                <a:gd name="T90" fmla="*/ 0 w 1558"/>
                <a:gd name="T91" fmla="*/ 0 h 18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58"/>
                <a:gd name="T139" fmla="*/ 0 h 1882"/>
                <a:gd name="T140" fmla="*/ 1558 w 1558"/>
                <a:gd name="T141" fmla="*/ 1882 h 18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58" h="1882">
                  <a:moveTo>
                    <a:pt x="507" y="0"/>
                  </a:moveTo>
                  <a:lnTo>
                    <a:pt x="334" y="98"/>
                  </a:lnTo>
                  <a:lnTo>
                    <a:pt x="235" y="402"/>
                  </a:lnTo>
                  <a:lnTo>
                    <a:pt x="144" y="608"/>
                  </a:lnTo>
                  <a:lnTo>
                    <a:pt x="29" y="683"/>
                  </a:lnTo>
                  <a:lnTo>
                    <a:pt x="0" y="845"/>
                  </a:lnTo>
                  <a:lnTo>
                    <a:pt x="83" y="877"/>
                  </a:lnTo>
                  <a:lnTo>
                    <a:pt x="162" y="765"/>
                  </a:lnTo>
                  <a:lnTo>
                    <a:pt x="216" y="659"/>
                  </a:lnTo>
                  <a:lnTo>
                    <a:pt x="316" y="510"/>
                  </a:lnTo>
                  <a:lnTo>
                    <a:pt x="423" y="400"/>
                  </a:lnTo>
                  <a:lnTo>
                    <a:pt x="517" y="755"/>
                  </a:lnTo>
                  <a:lnTo>
                    <a:pt x="587" y="1167"/>
                  </a:lnTo>
                  <a:lnTo>
                    <a:pt x="701" y="1681"/>
                  </a:lnTo>
                  <a:lnTo>
                    <a:pt x="477" y="1817"/>
                  </a:lnTo>
                  <a:lnTo>
                    <a:pt x="502" y="1882"/>
                  </a:lnTo>
                  <a:lnTo>
                    <a:pt x="883" y="1752"/>
                  </a:lnTo>
                  <a:lnTo>
                    <a:pt x="784" y="1268"/>
                  </a:lnTo>
                  <a:lnTo>
                    <a:pt x="752" y="911"/>
                  </a:lnTo>
                  <a:lnTo>
                    <a:pt x="771" y="868"/>
                  </a:lnTo>
                  <a:lnTo>
                    <a:pt x="775" y="872"/>
                  </a:lnTo>
                  <a:lnTo>
                    <a:pt x="786" y="882"/>
                  </a:lnTo>
                  <a:lnTo>
                    <a:pt x="799" y="897"/>
                  </a:lnTo>
                  <a:lnTo>
                    <a:pt x="816" y="916"/>
                  </a:lnTo>
                  <a:lnTo>
                    <a:pt x="834" y="933"/>
                  </a:lnTo>
                  <a:lnTo>
                    <a:pt x="852" y="951"/>
                  </a:lnTo>
                  <a:lnTo>
                    <a:pt x="866" y="967"/>
                  </a:lnTo>
                  <a:lnTo>
                    <a:pt x="875" y="976"/>
                  </a:lnTo>
                  <a:lnTo>
                    <a:pt x="879" y="980"/>
                  </a:lnTo>
                  <a:lnTo>
                    <a:pt x="1150" y="1436"/>
                  </a:lnTo>
                  <a:lnTo>
                    <a:pt x="1261" y="1610"/>
                  </a:lnTo>
                  <a:lnTo>
                    <a:pt x="1558" y="1522"/>
                  </a:lnTo>
                  <a:lnTo>
                    <a:pt x="1541" y="1455"/>
                  </a:lnTo>
                  <a:lnTo>
                    <a:pt x="1344" y="1471"/>
                  </a:lnTo>
                  <a:lnTo>
                    <a:pt x="1124" y="1025"/>
                  </a:lnTo>
                  <a:lnTo>
                    <a:pt x="928" y="722"/>
                  </a:lnTo>
                  <a:lnTo>
                    <a:pt x="773" y="295"/>
                  </a:lnTo>
                  <a:lnTo>
                    <a:pt x="912" y="373"/>
                  </a:lnTo>
                  <a:lnTo>
                    <a:pt x="1086" y="443"/>
                  </a:lnTo>
                  <a:lnTo>
                    <a:pt x="1153" y="501"/>
                  </a:lnTo>
                  <a:lnTo>
                    <a:pt x="1317" y="459"/>
                  </a:lnTo>
                  <a:lnTo>
                    <a:pt x="1301" y="396"/>
                  </a:lnTo>
                  <a:lnTo>
                    <a:pt x="1188" y="349"/>
                  </a:lnTo>
                  <a:lnTo>
                    <a:pt x="1065" y="317"/>
                  </a:lnTo>
                  <a:lnTo>
                    <a:pt x="935" y="211"/>
                  </a:lnTo>
                  <a:lnTo>
                    <a:pt x="667" y="0"/>
                  </a:lnTo>
                  <a:lnTo>
                    <a:pt x="662" y="0"/>
                  </a:lnTo>
                  <a:lnTo>
                    <a:pt x="646" y="0"/>
                  </a:lnTo>
                  <a:lnTo>
                    <a:pt x="624" y="0"/>
                  </a:lnTo>
                  <a:lnTo>
                    <a:pt x="597" y="2"/>
                  </a:lnTo>
                  <a:lnTo>
                    <a:pt x="572" y="2"/>
                  </a:lnTo>
                  <a:lnTo>
                    <a:pt x="545" y="2"/>
                  </a:lnTo>
                  <a:lnTo>
                    <a:pt x="525" y="0"/>
                  </a:lnTo>
                  <a:lnTo>
                    <a:pt x="511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76" y="2104"/>
              <a:ext cx="41" cy="51"/>
            </a:xfrm>
            <a:custGeom>
              <a:avLst/>
              <a:gdLst>
                <a:gd name="T0" fmla="*/ 0 w 287"/>
                <a:gd name="T1" fmla="*/ 0 h 349"/>
                <a:gd name="T2" fmla="*/ 0 w 287"/>
                <a:gd name="T3" fmla="*/ 0 h 349"/>
                <a:gd name="T4" fmla="*/ 0 w 287"/>
                <a:gd name="T5" fmla="*/ 0 h 349"/>
                <a:gd name="T6" fmla="*/ 0 w 287"/>
                <a:gd name="T7" fmla="*/ 0 h 349"/>
                <a:gd name="T8" fmla="*/ 0 w 287"/>
                <a:gd name="T9" fmla="*/ 0 h 349"/>
                <a:gd name="T10" fmla="*/ 0 w 287"/>
                <a:gd name="T11" fmla="*/ 0 h 349"/>
                <a:gd name="T12" fmla="*/ 0 w 287"/>
                <a:gd name="T13" fmla="*/ 0 h 349"/>
                <a:gd name="T14" fmla="*/ 0 w 287"/>
                <a:gd name="T15" fmla="*/ 0 h 349"/>
                <a:gd name="T16" fmla="*/ 0 w 287"/>
                <a:gd name="T17" fmla="*/ 0 h 349"/>
                <a:gd name="T18" fmla="*/ 0 w 287"/>
                <a:gd name="T19" fmla="*/ 0 h 349"/>
                <a:gd name="T20" fmla="*/ 0 w 287"/>
                <a:gd name="T21" fmla="*/ 0 h 349"/>
                <a:gd name="T22" fmla="*/ 0 w 287"/>
                <a:gd name="T23" fmla="*/ 0 h 349"/>
                <a:gd name="T24" fmla="*/ 0 w 287"/>
                <a:gd name="T25" fmla="*/ 0 h 349"/>
                <a:gd name="T26" fmla="*/ 0 w 287"/>
                <a:gd name="T27" fmla="*/ 0 h 349"/>
                <a:gd name="T28" fmla="*/ 0 w 287"/>
                <a:gd name="T29" fmla="*/ 0 h 349"/>
                <a:gd name="T30" fmla="*/ 0 w 287"/>
                <a:gd name="T31" fmla="*/ 0 h 349"/>
                <a:gd name="T32" fmla="*/ 0 w 287"/>
                <a:gd name="T33" fmla="*/ 0 h 349"/>
                <a:gd name="T34" fmla="*/ 0 w 287"/>
                <a:gd name="T35" fmla="*/ 0 h 349"/>
                <a:gd name="T36" fmla="*/ 0 w 287"/>
                <a:gd name="T37" fmla="*/ 0 h 349"/>
                <a:gd name="T38" fmla="*/ 0 w 287"/>
                <a:gd name="T39" fmla="*/ 0 h 349"/>
                <a:gd name="T40" fmla="*/ 0 w 287"/>
                <a:gd name="T41" fmla="*/ 0 h 349"/>
                <a:gd name="T42" fmla="*/ 0 w 287"/>
                <a:gd name="T43" fmla="*/ 0 h 349"/>
                <a:gd name="T44" fmla="*/ 0 w 287"/>
                <a:gd name="T45" fmla="*/ 0 h 349"/>
                <a:gd name="T46" fmla="*/ 0 w 287"/>
                <a:gd name="T47" fmla="*/ 0 h 349"/>
                <a:gd name="T48" fmla="*/ 0 w 287"/>
                <a:gd name="T49" fmla="*/ 0 h 349"/>
                <a:gd name="T50" fmla="*/ 0 w 287"/>
                <a:gd name="T51" fmla="*/ 0 h 349"/>
                <a:gd name="T52" fmla="*/ 0 w 287"/>
                <a:gd name="T53" fmla="*/ 0 h 349"/>
                <a:gd name="T54" fmla="*/ 0 w 287"/>
                <a:gd name="T55" fmla="*/ 0 h 349"/>
                <a:gd name="T56" fmla="*/ 0 w 287"/>
                <a:gd name="T57" fmla="*/ 0 h 349"/>
                <a:gd name="T58" fmla="*/ 0 w 287"/>
                <a:gd name="T59" fmla="*/ 0 h 349"/>
                <a:gd name="T60" fmla="*/ 0 w 287"/>
                <a:gd name="T61" fmla="*/ 0 h 349"/>
                <a:gd name="T62" fmla="*/ 0 w 287"/>
                <a:gd name="T63" fmla="*/ 0 h 349"/>
                <a:gd name="T64" fmla="*/ 0 w 287"/>
                <a:gd name="T65" fmla="*/ 0 h 349"/>
                <a:gd name="T66" fmla="*/ 0 w 287"/>
                <a:gd name="T67" fmla="*/ 0 h 349"/>
                <a:gd name="T68" fmla="*/ 0 w 287"/>
                <a:gd name="T69" fmla="*/ 0 h 349"/>
                <a:gd name="T70" fmla="*/ 0 w 287"/>
                <a:gd name="T71" fmla="*/ 0 h 349"/>
                <a:gd name="T72" fmla="*/ 0 w 287"/>
                <a:gd name="T73" fmla="*/ 0 h 349"/>
                <a:gd name="T74" fmla="*/ 0 w 287"/>
                <a:gd name="T75" fmla="*/ 0 h 349"/>
                <a:gd name="T76" fmla="*/ 0 w 287"/>
                <a:gd name="T77" fmla="*/ 0 h 349"/>
                <a:gd name="T78" fmla="*/ 0 w 287"/>
                <a:gd name="T79" fmla="*/ 0 h 349"/>
                <a:gd name="T80" fmla="*/ 0 w 287"/>
                <a:gd name="T81" fmla="*/ 0 h 349"/>
                <a:gd name="T82" fmla="*/ 0 w 287"/>
                <a:gd name="T83" fmla="*/ 0 h 349"/>
                <a:gd name="T84" fmla="*/ 0 w 287"/>
                <a:gd name="T85" fmla="*/ 0 h 349"/>
                <a:gd name="T86" fmla="*/ 0 w 287"/>
                <a:gd name="T87" fmla="*/ 0 h 349"/>
                <a:gd name="T88" fmla="*/ 0 w 287"/>
                <a:gd name="T89" fmla="*/ 0 h 349"/>
                <a:gd name="T90" fmla="*/ 0 w 287"/>
                <a:gd name="T91" fmla="*/ 0 h 349"/>
                <a:gd name="T92" fmla="*/ 0 w 287"/>
                <a:gd name="T93" fmla="*/ 0 h 349"/>
                <a:gd name="T94" fmla="*/ 0 w 287"/>
                <a:gd name="T95" fmla="*/ 0 h 349"/>
                <a:gd name="T96" fmla="*/ 0 w 287"/>
                <a:gd name="T97" fmla="*/ 0 h 349"/>
                <a:gd name="T98" fmla="*/ 0 w 287"/>
                <a:gd name="T99" fmla="*/ 0 h 349"/>
                <a:gd name="T100" fmla="*/ 0 w 287"/>
                <a:gd name="T101" fmla="*/ 0 h 349"/>
                <a:gd name="T102" fmla="*/ 0 w 287"/>
                <a:gd name="T103" fmla="*/ 0 h 349"/>
                <a:gd name="T104" fmla="*/ 0 w 287"/>
                <a:gd name="T105" fmla="*/ 0 h 349"/>
                <a:gd name="T106" fmla="*/ 0 w 287"/>
                <a:gd name="T107" fmla="*/ 0 h 349"/>
                <a:gd name="T108" fmla="*/ 0 w 287"/>
                <a:gd name="T109" fmla="*/ 0 h 349"/>
                <a:gd name="T110" fmla="*/ 0 w 287"/>
                <a:gd name="T111" fmla="*/ 0 h 349"/>
                <a:gd name="T112" fmla="*/ 0 w 287"/>
                <a:gd name="T113" fmla="*/ 0 h 349"/>
                <a:gd name="T114" fmla="*/ 0 w 287"/>
                <a:gd name="T115" fmla="*/ 0 h 349"/>
                <a:gd name="T116" fmla="*/ 0 w 287"/>
                <a:gd name="T117" fmla="*/ 0 h 349"/>
                <a:gd name="T118" fmla="*/ 0 w 287"/>
                <a:gd name="T119" fmla="*/ 0 h 3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7"/>
                <a:gd name="T181" fmla="*/ 0 h 349"/>
                <a:gd name="T182" fmla="*/ 287 w 287"/>
                <a:gd name="T183" fmla="*/ 349 h 3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7" h="349">
                  <a:moveTo>
                    <a:pt x="221" y="340"/>
                  </a:moveTo>
                  <a:lnTo>
                    <a:pt x="223" y="339"/>
                  </a:lnTo>
                  <a:lnTo>
                    <a:pt x="226" y="338"/>
                  </a:lnTo>
                  <a:lnTo>
                    <a:pt x="227" y="337"/>
                  </a:lnTo>
                  <a:lnTo>
                    <a:pt x="229" y="336"/>
                  </a:lnTo>
                  <a:lnTo>
                    <a:pt x="231" y="335"/>
                  </a:lnTo>
                  <a:lnTo>
                    <a:pt x="233" y="334"/>
                  </a:lnTo>
                  <a:lnTo>
                    <a:pt x="236" y="333"/>
                  </a:lnTo>
                  <a:lnTo>
                    <a:pt x="237" y="331"/>
                  </a:lnTo>
                  <a:lnTo>
                    <a:pt x="239" y="329"/>
                  </a:lnTo>
                  <a:lnTo>
                    <a:pt x="241" y="328"/>
                  </a:lnTo>
                  <a:lnTo>
                    <a:pt x="242" y="327"/>
                  </a:lnTo>
                  <a:lnTo>
                    <a:pt x="244" y="325"/>
                  </a:lnTo>
                  <a:lnTo>
                    <a:pt x="247" y="324"/>
                  </a:lnTo>
                  <a:lnTo>
                    <a:pt x="248" y="321"/>
                  </a:lnTo>
                  <a:lnTo>
                    <a:pt x="250" y="320"/>
                  </a:lnTo>
                  <a:lnTo>
                    <a:pt x="251" y="318"/>
                  </a:lnTo>
                  <a:lnTo>
                    <a:pt x="253" y="317"/>
                  </a:lnTo>
                  <a:lnTo>
                    <a:pt x="254" y="315"/>
                  </a:lnTo>
                  <a:lnTo>
                    <a:pt x="257" y="314"/>
                  </a:lnTo>
                  <a:lnTo>
                    <a:pt x="258" y="311"/>
                  </a:lnTo>
                  <a:lnTo>
                    <a:pt x="259" y="309"/>
                  </a:lnTo>
                  <a:lnTo>
                    <a:pt x="261" y="307"/>
                  </a:lnTo>
                  <a:lnTo>
                    <a:pt x="262" y="306"/>
                  </a:lnTo>
                  <a:lnTo>
                    <a:pt x="263" y="304"/>
                  </a:lnTo>
                  <a:lnTo>
                    <a:pt x="264" y="301"/>
                  </a:lnTo>
                  <a:lnTo>
                    <a:pt x="267" y="299"/>
                  </a:lnTo>
                  <a:lnTo>
                    <a:pt x="268" y="297"/>
                  </a:lnTo>
                  <a:lnTo>
                    <a:pt x="269" y="295"/>
                  </a:lnTo>
                  <a:lnTo>
                    <a:pt x="270" y="293"/>
                  </a:lnTo>
                  <a:lnTo>
                    <a:pt x="271" y="290"/>
                  </a:lnTo>
                  <a:lnTo>
                    <a:pt x="272" y="288"/>
                  </a:lnTo>
                  <a:lnTo>
                    <a:pt x="273" y="286"/>
                  </a:lnTo>
                  <a:lnTo>
                    <a:pt x="274" y="284"/>
                  </a:lnTo>
                  <a:lnTo>
                    <a:pt x="276" y="280"/>
                  </a:lnTo>
                  <a:lnTo>
                    <a:pt x="277" y="278"/>
                  </a:lnTo>
                  <a:lnTo>
                    <a:pt x="278" y="276"/>
                  </a:lnTo>
                  <a:lnTo>
                    <a:pt x="278" y="274"/>
                  </a:lnTo>
                  <a:lnTo>
                    <a:pt x="279" y="271"/>
                  </a:lnTo>
                  <a:lnTo>
                    <a:pt x="280" y="268"/>
                  </a:lnTo>
                  <a:lnTo>
                    <a:pt x="281" y="266"/>
                  </a:lnTo>
                  <a:lnTo>
                    <a:pt x="281" y="264"/>
                  </a:lnTo>
                  <a:lnTo>
                    <a:pt x="282" y="260"/>
                  </a:lnTo>
                  <a:lnTo>
                    <a:pt x="282" y="258"/>
                  </a:lnTo>
                  <a:lnTo>
                    <a:pt x="283" y="255"/>
                  </a:lnTo>
                  <a:lnTo>
                    <a:pt x="283" y="253"/>
                  </a:lnTo>
                  <a:lnTo>
                    <a:pt x="284" y="249"/>
                  </a:lnTo>
                  <a:lnTo>
                    <a:pt x="284" y="247"/>
                  </a:lnTo>
                  <a:lnTo>
                    <a:pt x="286" y="244"/>
                  </a:lnTo>
                  <a:lnTo>
                    <a:pt x="286" y="241"/>
                  </a:lnTo>
                  <a:lnTo>
                    <a:pt x="286" y="238"/>
                  </a:lnTo>
                  <a:lnTo>
                    <a:pt x="287" y="236"/>
                  </a:lnTo>
                  <a:lnTo>
                    <a:pt x="287" y="233"/>
                  </a:lnTo>
                  <a:lnTo>
                    <a:pt x="287" y="230"/>
                  </a:lnTo>
                  <a:lnTo>
                    <a:pt x="287" y="227"/>
                  </a:lnTo>
                  <a:lnTo>
                    <a:pt x="287" y="224"/>
                  </a:lnTo>
                  <a:lnTo>
                    <a:pt x="287" y="221"/>
                  </a:lnTo>
                  <a:lnTo>
                    <a:pt x="287" y="218"/>
                  </a:lnTo>
                  <a:lnTo>
                    <a:pt x="287" y="215"/>
                  </a:lnTo>
                  <a:lnTo>
                    <a:pt x="287" y="213"/>
                  </a:lnTo>
                  <a:lnTo>
                    <a:pt x="287" y="209"/>
                  </a:lnTo>
                  <a:lnTo>
                    <a:pt x="287" y="206"/>
                  </a:lnTo>
                  <a:lnTo>
                    <a:pt x="287" y="204"/>
                  </a:lnTo>
                  <a:lnTo>
                    <a:pt x="287" y="200"/>
                  </a:lnTo>
                  <a:lnTo>
                    <a:pt x="286" y="197"/>
                  </a:lnTo>
                  <a:lnTo>
                    <a:pt x="286" y="194"/>
                  </a:lnTo>
                  <a:lnTo>
                    <a:pt x="286" y="191"/>
                  </a:lnTo>
                  <a:lnTo>
                    <a:pt x="284" y="188"/>
                  </a:lnTo>
                  <a:lnTo>
                    <a:pt x="284" y="185"/>
                  </a:lnTo>
                  <a:lnTo>
                    <a:pt x="284" y="181"/>
                  </a:lnTo>
                  <a:lnTo>
                    <a:pt x="283" y="179"/>
                  </a:lnTo>
                  <a:lnTo>
                    <a:pt x="283" y="176"/>
                  </a:lnTo>
                  <a:lnTo>
                    <a:pt x="282" y="173"/>
                  </a:lnTo>
                  <a:lnTo>
                    <a:pt x="281" y="169"/>
                  </a:lnTo>
                  <a:lnTo>
                    <a:pt x="281" y="167"/>
                  </a:lnTo>
                  <a:lnTo>
                    <a:pt x="280" y="164"/>
                  </a:lnTo>
                  <a:lnTo>
                    <a:pt x="279" y="160"/>
                  </a:lnTo>
                  <a:lnTo>
                    <a:pt x="279" y="157"/>
                  </a:lnTo>
                  <a:lnTo>
                    <a:pt x="278" y="155"/>
                  </a:lnTo>
                  <a:lnTo>
                    <a:pt x="277" y="151"/>
                  </a:lnTo>
                  <a:lnTo>
                    <a:pt x="276" y="148"/>
                  </a:lnTo>
                  <a:lnTo>
                    <a:pt x="274" y="146"/>
                  </a:lnTo>
                  <a:lnTo>
                    <a:pt x="273" y="143"/>
                  </a:lnTo>
                  <a:lnTo>
                    <a:pt x="272" y="139"/>
                  </a:lnTo>
                  <a:lnTo>
                    <a:pt x="271" y="136"/>
                  </a:lnTo>
                  <a:lnTo>
                    <a:pt x="270" y="134"/>
                  </a:lnTo>
                  <a:lnTo>
                    <a:pt x="269" y="130"/>
                  </a:lnTo>
                  <a:lnTo>
                    <a:pt x="268" y="127"/>
                  </a:lnTo>
                  <a:lnTo>
                    <a:pt x="267" y="125"/>
                  </a:lnTo>
                  <a:lnTo>
                    <a:pt x="266" y="121"/>
                  </a:lnTo>
                  <a:lnTo>
                    <a:pt x="264" y="119"/>
                  </a:lnTo>
                  <a:lnTo>
                    <a:pt x="262" y="116"/>
                  </a:lnTo>
                  <a:lnTo>
                    <a:pt x="261" y="113"/>
                  </a:lnTo>
                  <a:lnTo>
                    <a:pt x="260" y="110"/>
                  </a:lnTo>
                  <a:lnTo>
                    <a:pt x="258" y="107"/>
                  </a:lnTo>
                  <a:lnTo>
                    <a:pt x="257" y="105"/>
                  </a:lnTo>
                  <a:lnTo>
                    <a:pt x="256" y="101"/>
                  </a:lnTo>
                  <a:lnTo>
                    <a:pt x="253" y="99"/>
                  </a:lnTo>
                  <a:lnTo>
                    <a:pt x="252" y="96"/>
                  </a:lnTo>
                  <a:lnTo>
                    <a:pt x="250" y="94"/>
                  </a:lnTo>
                  <a:lnTo>
                    <a:pt x="249" y="90"/>
                  </a:lnTo>
                  <a:lnTo>
                    <a:pt x="247" y="88"/>
                  </a:lnTo>
                  <a:lnTo>
                    <a:pt x="246" y="86"/>
                  </a:lnTo>
                  <a:lnTo>
                    <a:pt x="243" y="83"/>
                  </a:lnTo>
                  <a:lnTo>
                    <a:pt x="241" y="80"/>
                  </a:lnTo>
                  <a:lnTo>
                    <a:pt x="240" y="78"/>
                  </a:lnTo>
                  <a:lnTo>
                    <a:pt x="238" y="75"/>
                  </a:lnTo>
                  <a:lnTo>
                    <a:pt x="236" y="73"/>
                  </a:lnTo>
                  <a:lnTo>
                    <a:pt x="233" y="70"/>
                  </a:lnTo>
                  <a:lnTo>
                    <a:pt x="232" y="68"/>
                  </a:lnTo>
                  <a:lnTo>
                    <a:pt x="230" y="66"/>
                  </a:lnTo>
                  <a:lnTo>
                    <a:pt x="228" y="63"/>
                  </a:lnTo>
                  <a:lnTo>
                    <a:pt x="226" y="60"/>
                  </a:lnTo>
                  <a:lnTo>
                    <a:pt x="223" y="58"/>
                  </a:lnTo>
                  <a:lnTo>
                    <a:pt x="221" y="56"/>
                  </a:lnTo>
                  <a:lnTo>
                    <a:pt x="220" y="54"/>
                  </a:lnTo>
                  <a:lnTo>
                    <a:pt x="218" y="51"/>
                  </a:lnTo>
                  <a:lnTo>
                    <a:pt x="216" y="49"/>
                  </a:lnTo>
                  <a:lnTo>
                    <a:pt x="213" y="47"/>
                  </a:lnTo>
                  <a:lnTo>
                    <a:pt x="211" y="46"/>
                  </a:lnTo>
                  <a:lnTo>
                    <a:pt x="209" y="44"/>
                  </a:lnTo>
                  <a:lnTo>
                    <a:pt x="207" y="41"/>
                  </a:lnTo>
                  <a:lnTo>
                    <a:pt x="204" y="39"/>
                  </a:lnTo>
                  <a:lnTo>
                    <a:pt x="202" y="37"/>
                  </a:lnTo>
                  <a:lnTo>
                    <a:pt x="199" y="36"/>
                  </a:lnTo>
                  <a:lnTo>
                    <a:pt x="197" y="34"/>
                  </a:lnTo>
                  <a:lnTo>
                    <a:pt x="194" y="33"/>
                  </a:lnTo>
                  <a:lnTo>
                    <a:pt x="192" y="30"/>
                  </a:lnTo>
                  <a:lnTo>
                    <a:pt x="190" y="28"/>
                  </a:lnTo>
                  <a:lnTo>
                    <a:pt x="188" y="27"/>
                  </a:lnTo>
                  <a:lnTo>
                    <a:pt x="186" y="25"/>
                  </a:lnTo>
                  <a:lnTo>
                    <a:pt x="183" y="24"/>
                  </a:lnTo>
                  <a:lnTo>
                    <a:pt x="180" y="23"/>
                  </a:lnTo>
                  <a:lnTo>
                    <a:pt x="178" y="20"/>
                  </a:lnTo>
                  <a:lnTo>
                    <a:pt x="176" y="19"/>
                  </a:lnTo>
                  <a:lnTo>
                    <a:pt x="173" y="18"/>
                  </a:lnTo>
                  <a:lnTo>
                    <a:pt x="171" y="17"/>
                  </a:lnTo>
                  <a:lnTo>
                    <a:pt x="168" y="16"/>
                  </a:lnTo>
                  <a:lnTo>
                    <a:pt x="166" y="14"/>
                  </a:lnTo>
                  <a:lnTo>
                    <a:pt x="163" y="13"/>
                  </a:lnTo>
                  <a:lnTo>
                    <a:pt x="161" y="11"/>
                  </a:lnTo>
                  <a:lnTo>
                    <a:pt x="158" y="10"/>
                  </a:lnTo>
                  <a:lnTo>
                    <a:pt x="156" y="9"/>
                  </a:lnTo>
                  <a:lnTo>
                    <a:pt x="153" y="9"/>
                  </a:lnTo>
                  <a:lnTo>
                    <a:pt x="151" y="8"/>
                  </a:lnTo>
                  <a:lnTo>
                    <a:pt x="148" y="7"/>
                  </a:lnTo>
                  <a:lnTo>
                    <a:pt x="146" y="6"/>
                  </a:lnTo>
                  <a:lnTo>
                    <a:pt x="143" y="6"/>
                  </a:lnTo>
                  <a:lnTo>
                    <a:pt x="141" y="5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3" y="3"/>
                  </a:lnTo>
                  <a:lnTo>
                    <a:pt x="131" y="3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3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1" y="1"/>
                  </a:lnTo>
                  <a:lnTo>
                    <a:pt x="89" y="1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3" y="6"/>
                  </a:lnTo>
                  <a:lnTo>
                    <a:pt x="71" y="7"/>
                  </a:lnTo>
                  <a:lnTo>
                    <a:pt x="69" y="8"/>
                  </a:lnTo>
                  <a:lnTo>
                    <a:pt x="67" y="8"/>
                  </a:lnTo>
                  <a:lnTo>
                    <a:pt x="64" y="9"/>
                  </a:lnTo>
                  <a:lnTo>
                    <a:pt x="62" y="10"/>
                  </a:lnTo>
                  <a:lnTo>
                    <a:pt x="61" y="11"/>
                  </a:lnTo>
                  <a:lnTo>
                    <a:pt x="59" y="13"/>
                  </a:lnTo>
                  <a:lnTo>
                    <a:pt x="57" y="14"/>
                  </a:lnTo>
                  <a:lnTo>
                    <a:pt x="54" y="15"/>
                  </a:lnTo>
                  <a:lnTo>
                    <a:pt x="52" y="16"/>
                  </a:lnTo>
                  <a:lnTo>
                    <a:pt x="51" y="18"/>
                  </a:lnTo>
                  <a:lnTo>
                    <a:pt x="49" y="19"/>
                  </a:lnTo>
                  <a:lnTo>
                    <a:pt x="47" y="20"/>
                  </a:lnTo>
                  <a:lnTo>
                    <a:pt x="46" y="21"/>
                  </a:lnTo>
                  <a:lnTo>
                    <a:pt x="43" y="24"/>
                  </a:lnTo>
                  <a:lnTo>
                    <a:pt x="41" y="25"/>
                  </a:lnTo>
                  <a:lnTo>
                    <a:pt x="40" y="27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34" y="31"/>
                  </a:lnTo>
                  <a:lnTo>
                    <a:pt x="33" y="34"/>
                  </a:lnTo>
                  <a:lnTo>
                    <a:pt x="31" y="35"/>
                  </a:lnTo>
                  <a:lnTo>
                    <a:pt x="30" y="37"/>
                  </a:lnTo>
                  <a:lnTo>
                    <a:pt x="28" y="39"/>
                  </a:lnTo>
                  <a:lnTo>
                    <a:pt x="27" y="41"/>
                  </a:lnTo>
                  <a:lnTo>
                    <a:pt x="26" y="43"/>
                  </a:lnTo>
                  <a:lnTo>
                    <a:pt x="24" y="45"/>
                  </a:lnTo>
                  <a:lnTo>
                    <a:pt x="22" y="47"/>
                  </a:lnTo>
                  <a:lnTo>
                    <a:pt x="21" y="49"/>
                  </a:lnTo>
                  <a:lnTo>
                    <a:pt x="20" y="51"/>
                  </a:lnTo>
                  <a:lnTo>
                    <a:pt x="19" y="54"/>
                  </a:lnTo>
                  <a:lnTo>
                    <a:pt x="18" y="56"/>
                  </a:lnTo>
                  <a:lnTo>
                    <a:pt x="17" y="58"/>
                  </a:lnTo>
                  <a:lnTo>
                    <a:pt x="16" y="60"/>
                  </a:lnTo>
                  <a:lnTo>
                    <a:pt x="14" y="63"/>
                  </a:lnTo>
                  <a:lnTo>
                    <a:pt x="13" y="65"/>
                  </a:lnTo>
                  <a:lnTo>
                    <a:pt x="12" y="67"/>
                  </a:lnTo>
                  <a:lnTo>
                    <a:pt x="11" y="69"/>
                  </a:lnTo>
                  <a:lnTo>
                    <a:pt x="10" y="73"/>
                  </a:lnTo>
                  <a:lnTo>
                    <a:pt x="9" y="75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7" y="83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4" y="90"/>
                  </a:lnTo>
                  <a:lnTo>
                    <a:pt x="3" y="93"/>
                  </a:lnTo>
                  <a:lnTo>
                    <a:pt x="3" y="96"/>
                  </a:lnTo>
                  <a:lnTo>
                    <a:pt x="2" y="98"/>
                  </a:lnTo>
                  <a:lnTo>
                    <a:pt x="2" y="101"/>
                  </a:lnTo>
                  <a:lnTo>
                    <a:pt x="2" y="104"/>
                  </a:lnTo>
                  <a:lnTo>
                    <a:pt x="1" y="107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0" y="115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1" y="150"/>
                  </a:lnTo>
                  <a:lnTo>
                    <a:pt x="1" y="154"/>
                  </a:lnTo>
                  <a:lnTo>
                    <a:pt x="1" y="157"/>
                  </a:lnTo>
                  <a:lnTo>
                    <a:pt x="1" y="160"/>
                  </a:lnTo>
                  <a:lnTo>
                    <a:pt x="2" y="163"/>
                  </a:lnTo>
                  <a:lnTo>
                    <a:pt x="2" y="166"/>
                  </a:lnTo>
                  <a:lnTo>
                    <a:pt x="3" y="169"/>
                  </a:lnTo>
                  <a:lnTo>
                    <a:pt x="3" y="171"/>
                  </a:lnTo>
                  <a:lnTo>
                    <a:pt x="4" y="175"/>
                  </a:lnTo>
                  <a:lnTo>
                    <a:pt x="4" y="178"/>
                  </a:lnTo>
                  <a:lnTo>
                    <a:pt x="6" y="181"/>
                  </a:lnTo>
                  <a:lnTo>
                    <a:pt x="7" y="184"/>
                  </a:lnTo>
                  <a:lnTo>
                    <a:pt x="7" y="187"/>
                  </a:lnTo>
                  <a:lnTo>
                    <a:pt x="8" y="190"/>
                  </a:lnTo>
                  <a:lnTo>
                    <a:pt x="9" y="194"/>
                  </a:lnTo>
                  <a:lnTo>
                    <a:pt x="10" y="196"/>
                  </a:lnTo>
                  <a:lnTo>
                    <a:pt x="10" y="199"/>
                  </a:lnTo>
                  <a:lnTo>
                    <a:pt x="11" y="203"/>
                  </a:lnTo>
                  <a:lnTo>
                    <a:pt x="12" y="206"/>
                  </a:lnTo>
                  <a:lnTo>
                    <a:pt x="13" y="208"/>
                  </a:lnTo>
                  <a:lnTo>
                    <a:pt x="14" y="211"/>
                  </a:lnTo>
                  <a:lnTo>
                    <a:pt x="16" y="215"/>
                  </a:lnTo>
                  <a:lnTo>
                    <a:pt x="17" y="217"/>
                  </a:lnTo>
                  <a:lnTo>
                    <a:pt x="18" y="220"/>
                  </a:lnTo>
                  <a:lnTo>
                    <a:pt x="20" y="224"/>
                  </a:lnTo>
                  <a:lnTo>
                    <a:pt x="21" y="226"/>
                  </a:lnTo>
                  <a:lnTo>
                    <a:pt x="22" y="229"/>
                  </a:lnTo>
                  <a:lnTo>
                    <a:pt x="23" y="233"/>
                  </a:lnTo>
                  <a:lnTo>
                    <a:pt x="24" y="235"/>
                  </a:lnTo>
                  <a:lnTo>
                    <a:pt x="27" y="238"/>
                  </a:lnTo>
                  <a:lnTo>
                    <a:pt x="28" y="240"/>
                  </a:lnTo>
                  <a:lnTo>
                    <a:pt x="29" y="244"/>
                  </a:lnTo>
                  <a:lnTo>
                    <a:pt x="31" y="246"/>
                  </a:lnTo>
                  <a:lnTo>
                    <a:pt x="32" y="249"/>
                  </a:lnTo>
                  <a:lnTo>
                    <a:pt x="34" y="251"/>
                  </a:lnTo>
                  <a:lnTo>
                    <a:pt x="36" y="255"/>
                  </a:lnTo>
                  <a:lnTo>
                    <a:pt x="38" y="257"/>
                  </a:lnTo>
                  <a:lnTo>
                    <a:pt x="39" y="260"/>
                  </a:lnTo>
                  <a:lnTo>
                    <a:pt x="41" y="263"/>
                  </a:lnTo>
                  <a:lnTo>
                    <a:pt x="42" y="265"/>
                  </a:lnTo>
                  <a:lnTo>
                    <a:pt x="44" y="268"/>
                  </a:lnTo>
                  <a:lnTo>
                    <a:pt x="47" y="270"/>
                  </a:lnTo>
                  <a:lnTo>
                    <a:pt x="48" y="273"/>
                  </a:lnTo>
                  <a:lnTo>
                    <a:pt x="50" y="276"/>
                  </a:lnTo>
                  <a:lnTo>
                    <a:pt x="52" y="278"/>
                  </a:lnTo>
                  <a:lnTo>
                    <a:pt x="53" y="280"/>
                  </a:lnTo>
                  <a:lnTo>
                    <a:pt x="56" y="283"/>
                  </a:lnTo>
                  <a:lnTo>
                    <a:pt x="58" y="285"/>
                  </a:lnTo>
                  <a:lnTo>
                    <a:pt x="60" y="287"/>
                  </a:lnTo>
                  <a:lnTo>
                    <a:pt x="62" y="289"/>
                  </a:lnTo>
                  <a:lnTo>
                    <a:pt x="64" y="293"/>
                  </a:lnTo>
                  <a:lnTo>
                    <a:pt x="67" y="295"/>
                  </a:lnTo>
                  <a:lnTo>
                    <a:pt x="68" y="297"/>
                  </a:lnTo>
                  <a:lnTo>
                    <a:pt x="70" y="298"/>
                  </a:lnTo>
                  <a:lnTo>
                    <a:pt x="72" y="300"/>
                  </a:lnTo>
                  <a:lnTo>
                    <a:pt x="74" y="303"/>
                  </a:lnTo>
                  <a:lnTo>
                    <a:pt x="77" y="305"/>
                  </a:lnTo>
                  <a:lnTo>
                    <a:pt x="79" y="307"/>
                  </a:lnTo>
                  <a:lnTo>
                    <a:pt x="81" y="309"/>
                  </a:lnTo>
                  <a:lnTo>
                    <a:pt x="83" y="310"/>
                  </a:lnTo>
                  <a:lnTo>
                    <a:pt x="86" y="313"/>
                  </a:lnTo>
                  <a:lnTo>
                    <a:pt x="89" y="315"/>
                  </a:lnTo>
                  <a:lnTo>
                    <a:pt x="91" y="316"/>
                  </a:lnTo>
                  <a:lnTo>
                    <a:pt x="93" y="318"/>
                  </a:lnTo>
                  <a:lnTo>
                    <a:pt x="96" y="320"/>
                  </a:lnTo>
                  <a:lnTo>
                    <a:pt x="98" y="321"/>
                  </a:lnTo>
                  <a:lnTo>
                    <a:pt x="100" y="324"/>
                  </a:lnTo>
                  <a:lnTo>
                    <a:pt x="102" y="325"/>
                  </a:lnTo>
                  <a:lnTo>
                    <a:pt x="106" y="326"/>
                  </a:lnTo>
                  <a:lnTo>
                    <a:pt x="108" y="328"/>
                  </a:lnTo>
                  <a:lnTo>
                    <a:pt x="110" y="329"/>
                  </a:lnTo>
                  <a:lnTo>
                    <a:pt x="112" y="330"/>
                  </a:lnTo>
                  <a:lnTo>
                    <a:pt x="114" y="331"/>
                  </a:lnTo>
                  <a:lnTo>
                    <a:pt x="118" y="334"/>
                  </a:lnTo>
                  <a:lnTo>
                    <a:pt x="120" y="335"/>
                  </a:lnTo>
                  <a:lnTo>
                    <a:pt x="122" y="336"/>
                  </a:lnTo>
                  <a:lnTo>
                    <a:pt x="124" y="337"/>
                  </a:lnTo>
                  <a:lnTo>
                    <a:pt x="128" y="338"/>
                  </a:lnTo>
                  <a:lnTo>
                    <a:pt x="130" y="339"/>
                  </a:lnTo>
                  <a:lnTo>
                    <a:pt x="132" y="340"/>
                  </a:lnTo>
                  <a:lnTo>
                    <a:pt x="134" y="341"/>
                  </a:lnTo>
                  <a:lnTo>
                    <a:pt x="138" y="341"/>
                  </a:lnTo>
                  <a:lnTo>
                    <a:pt x="140" y="343"/>
                  </a:lnTo>
                  <a:lnTo>
                    <a:pt x="142" y="344"/>
                  </a:lnTo>
                  <a:lnTo>
                    <a:pt x="144" y="345"/>
                  </a:lnTo>
                  <a:lnTo>
                    <a:pt x="148" y="345"/>
                  </a:lnTo>
                  <a:lnTo>
                    <a:pt x="150" y="346"/>
                  </a:lnTo>
                  <a:lnTo>
                    <a:pt x="152" y="346"/>
                  </a:lnTo>
                  <a:lnTo>
                    <a:pt x="154" y="347"/>
                  </a:lnTo>
                  <a:lnTo>
                    <a:pt x="158" y="347"/>
                  </a:lnTo>
                  <a:lnTo>
                    <a:pt x="160" y="348"/>
                  </a:lnTo>
                  <a:lnTo>
                    <a:pt x="162" y="348"/>
                  </a:lnTo>
                  <a:lnTo>
                    <a:pt x="164" y="348"/>
                  </a:lnTo>
                  <a:lnTo>
                    <a:pt x="168" y="348"/>
                  </a:lnTo>
                  <a:lnTo>
                    <a:pt x="170" y="349"/>
                  </a:lnTo>
                  <a:lnTo>
                    <a:pt x="172" y="349"/>
                  </a:lnTo>
                  <a:lnTo>
                    <a:pt x="174" y="349"/>
                  </a:lnTo>
                  <a:lnTo>
                    <a:pt x="177" y="349"/>
                  </a:lnTo>
                  <a:lnTo>
                    <a:pt x="180" y="349"/>
                  </a:lnTo>
                  <a:lnTo>
                    <a:pt x="182" y="349"/>
                  </a:lnTo>
                  <a:lnTo>
                    <a:pt x="184" y="349"/>
                  </a:lnTo>
                  <a:lnTo>
                    <a:pt x="187" y="349"/>
                  </a:lnTo>
                  <a:lnTo>
                    <a:pt x="189" y="349"/>
                  </a:lnTo>
                  <a:lnTo>
                    <a:pt x="191" y="348"/>
                  </a:lnTo>
                  <a:lnTo>
                    <a:pt x="194" y="348"/>
                  </a:lnTo>
                  <a:lnTo>
                    <a:pt x="197" y="348"/>
                  </a:lnTo>
                  <a:lnTo>
                    <a:pt x="199" y="347"/>
                  </a:lnTo>
                  <a:lnTo>
                    <a:pt x="201" y="347"/>
                  </a:lnTo>
                  <a:lnTo>
                    <a:pt x="203" y="346"/>
                  </a:lnTo>
                  <a:lnTo>
                    <a:pt x="206" y="346"/>
                  </a:lnTo>
                  <a:lnTo>
                    <a:pt x="208" y="345"/>
                  </a:lnTo>
                  <a:lnTo>
                    <a:pt x="210" y="345"/>
                  </a:lnTo>
                  <a:lnTo>
                    <a:pt x="212" y="344"/>
                  </a:lnTo>
                  <a:lnTo>
                    <a:pt x="214" y="343"/>
                  </a:lnTo>
                  <a:lnTo>
                    <a:pt x="217" y="343"/>
                  </a:lnTo>
                  <a:lnTo>
                    <a:pt x="219" y="341"/>
                  </a:lnTo>
                  <a:lnTo>
                    <a:pt x="221" y="34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68" y="2150"/>
              <a:ext cx="238" cy="273"/>
            </a:xfrm>
            <a:custGeom>
              <a:avLst/>
              <a:gdLst>
                <a:gd name="T0" fmla="*/ 0 w 1647"/>
                <a:gd name="T1" fmla="*/ 0 h 1883"/>
                <a:gd name="T2" fmla="*/ 0 w 1647"/>
                <a:gd name="T3" fmla="*/ 0 h 1883"/>
                <a:gd name="T4" fmla="*/ 0 w 1647"/>
                <a:gd name="T5" fmla="*/ 0 h 1883"/>
                <a:gd name="T6" fmla="*/ 0 w 1647"/>
                <a:gd name="T7" fmla="*/ 0 h 1883"/>
                <a:gd name="T8" fmla="*/ 0 w 1647"/>
                <a:gd name="T9" fmla="*/ 0 h 1883"/>
                <a:gd name="T10" fmla="*/ 0 w 1647"/>
                <a:gd name="T11" fmla="*/ 0 h 1883"/>
                <a:gd name="T12" fmla="*/ 0 w 1647"/>
                <a:gd name="T13" fmla="*/ 0 h 1883"/>
                <a:gd name="T14" fmla="*/ 0 w 1647"/>
                <a:gd name="T15" fmla="*/ 0 h 1883"/>
                <a:gd name="T16" fmla="*/ 0 w 1647"/>
                <a:gd name="T17" fmla="*/ 0 h 1883"/>
                <a:gd name="T18" fmla="*/ 0 w 1647"/>
                <a:gd name="T19" fmla="*/ 0 h 1883"/>
                <a:gd name="T20" fmla="*/ 0 w 1647"/>
                <a:gd name="T21" fmla="*/ 0 h 1883"/>
                <a:gd name="T22" fmla="*/ 0 w 1647"/>
                <a:gd name="T23" fmla="*/ 0 h 1883"/>
                <a:gd name="T24" fmla="*/ 0 w 1647"/>
                <a:gd name="T25" fmla="*/ 0 h 1883"/>
                <a:gd name="T26" fmla="*/ 0 w 1647"/>
                <a:gd name="T27" fmla="*/ 0 h 1883"/>
                <a:gd name="T28" fmla="*/ 0 w 1647"/>
                <a:gd name="T29" fmla="*/ 0 h 1883"/>
                <a:gd name="T30" fmla="*/ 0 w 1647"/>
                <a:gd name="T31" fmla="*/ 0 h 1883"/>
                <a:gd name="T32" fmla="*/ 0 w 1647"/>
                <a:gd name="T33" fmla="*/ 0 h 1883"/>
                <a:gd name="T34" fmla="*/ 0 w 1647"/>
                <a:gd name="T35" fmla="*/ 0 h 1883"/>
                <a:gd name="T36" fmla="*/ 0 w 1647"/>
                <a:gd name="T37" fmla="*/ 0 h 1883"/>
                <a:gd name="T38" fmla="*/ 0 w 1647"/>
                <a:gd name="T39" fmla="*/ 0 h 1883"/>
                <a:gd name="T40" fmla="*/ 0 w 1647"/>
                <a:gd name="T41" fmla="*/ 0 h 1883"/>
                <a:gd name="T42" fmla="*/ 0 w 1647"/>
                <a:gd name="T43" fmla="*/ 0 h 1883"/>
                <a:gd name="T44" fmla="*/ 0 w 1647"/>
                <a:gd name="T45" fmla="*/ 0 h 1883"/>
                <a:gd name="T46" fmla="*/ 0 w 1647"/>
                <a:gd name="T47" fmla="*/ 0 h 1883"/>
                <a:gd name="T48" fmla="*/ 0 w 1647"/>
                <a:gd name="T49" fmla="*/ 0 h 1883"/>
                <a:gd name="T50" fmla="*/ 0 w 1647"/>
                <a:gd name="T51" fmla="*/ 0 h 1883"/>
                <a:gd name="T52" fmla="*/ 0 w 1647"/>
                <a:gd name="T53" fmla="*/ 0 h 1883"/>
                <a:gd name="T54" fmla="*/ 0 w 1647"/>
                <a:gd name="T55" fmla="*/ 0 h 1883"/>
                <a:gd name="T56" fmla="*/ 0 w 1647"/>
                <a:gd name="T57" fmla="*/ 0 h 1883"/>
                <a:gd name="T58" fmla="*/ 0 w 1647"/>
                <a:gd name="T59" fmla="*/ 0 h 1883"/>
                <a:gd name="T60" fmla="*/ 0 w 1647"/>
                <a:gd name="T61" fmla="*/ 0 h 1883"/>
                <a:gd name="T62" fmla="*/ 0 w 1647"/>
                <a:gd name="T63" fmla="*/ 0 h 1883"/>
                <a:gd name="T64" fmla="*/ 0 w 1647"/>
                <a:gd name="T65" fmla="*/ 0 h 1883"/>
                <a:gd name="T66" fmla="*/ 0 w 1647"/>
                <a:gd name="T67" fmla="*/ 0 h 1883"/>
                <a:gd name="T68" fmla="*/ 0 w 1647"/>
                <a:gd name="T69" fmla="*/ 0 h 1883"/>
                <a:gd name="T70" fmla="*/ 0 w 1647"/>
                <a:gd name="T71" fmla="*/ 0 h 1883"/>
                <a:gd name="T72" fmla="*/ 0 w 1647"/>
                <a:gd name="T73" fmla="*/ 0 h 1883"/>
                <a:gd name="T74" fmla="*/ 0 w 1647"/>
                <a:gd name="T75" fmla="*/ 0 h 1883"/>
                <a:gd name="T76" fmla="*/ 0 w 1647"/>
                <a:gd name="T77" fmla="*/ 0 h 1883"/>
                <a:gd name="T78" fmla="*/ 0 w 1647"/>
                <a:gd name="T79" fmla="*/ 0 h 1883"/>
                <a:gd name="T80" fmla="*/ 0 w 1647"/>
                <a:gd name="T81" fmla="*/ 0 h 1883"/>
                <a:gd name="T82" fmla="*/ 0 w 1647"/>
                <a:gd name="T83" fmla="*/ 0 h 1883"/>
                <a:gd name="T84" fmla="*/ 0 w 1647"/>
                <a:gd name="T85" fmla="*/ 0 h 1883"/>
                <a:gd name="T86" fmla="*/ 0 w 1647"/>
                <a:gd name="T87" fmla="*/ 0 h 1883"/>
                <a:gd name="T88" fmla="*/ 0 w 1647"/>
                <a:gd name="T89" fmla="*/ 0 h 1883"/>
                <a:gd name="T90" fmla="*/ 0 w 1647"/>
                <a:gd name="T91" fmla="*/ 0 h 18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47"/>
                <a:gd name="T139" fmla="*/ 0 h 1883"/>
                <a:gd name="T140" fmla="*/ 1647 w 1647"/>
                <a:gd name="T141" fmla="*/ 1883 h 18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47" h="1883">
                  <a:moveTo>
                    <a:pt x="356" y="28"/>
                  </a:moveTo>
                  <a:lnTo>
                    <a:pt x="200" y="156"/>
                  </a:lnTo>
                  <a:lnTo>
                    <a:pt x="154" y="473"/>
                  </a:lnTo>
                  <a:lnTo>
                    <a:pt x="100" y="690"/>
                  </a:lnTo>
                  <a:lnTo>
                    <a:pt x="1" y="787"/>
                  </a:lnTo>
                  <a:lnTo>
                    <a:pt x="0" y="948"/>
                  </a:lnTo>
                  <a:lnTo>
                    <a:pt x="86" y="967"/>
                  </a:lnTo>
                  <a:lnTo>
                    <a:pt x="143" y="842"/>
                  </a:lnTo>
                  <a:lnTo>
                    <a:pt x="180" y="729"/>
                  </a:lnTo>
                  <a:lnTo>
                    <a:pt x="252" y="565"/>
                  </a:lnTo>
                  <a:lnTo>
                    <a:pt x="339" y="438"/>
                  </a:lnTo>
                  <a:lnTo>
                    <a:pt x="493" y="769"/>
                  </a:lnTo>
                  <a:lnTo>
                    <a:pt x="631" y="1163"/>
                  </a:lnTo>
                  <a:lnTo>
                    <a:pt x="831" y="1651"/>
                  </a:lnTo>
                  <a:lnTo>
                    <a:pt x="633" y="1823"/>
                  </a:lnTo>
                  <a:lnTo>
                    <a:pt x="669" y="1883"/>
                  </a:lnTo>
                  <a:lnTo>
                    <a:pt x="1023" y="1687"/>
                  </a:lnTo>
                  <a:lnTo>
                    <a:pt x="842" y="1227"/>
                  </a:lnTo>
                  <a:lnTo>
                    <a:pt x="749" y="883"/>
                  </a:lnTo>
                  <a:lnTo>
                    <a:pt x="762" y="837"/>
                  </a:lnTo>
                  <a:lnTo>
                    <a:pt x="767" y="839"/>
                  </a:lnTo>
                  <a:lnTo>
                    <a:pt x="778" y="848"/>
                  </a:lnTo>
                  <a:lnTo>
                    <a:pt x="796" y="860"/>
                  </a:lnTo>
                  <a:lnTo>
                    <a:pt x="816" y="875"/>
                  </a:lnTo>
                  <a:lnTo>
                    <a:pt x="835" y="889"/>
                  </a:lnTo>
                  <a:lnTo>
                    <a:pt x="855" y="904"/>
                  </a:lnTo>
                  <a:lnTo>
                    <a:pt x="871" y="916"/>
                  </a:lnTo>
                  <a:lnTo>
                    <a:pt x="884" y="925"/>
                  </a:lnTo>
                  <a:lnTo>
                    <a:pt x="888" y="927"/>
                  </a:lnTo>
                  <a:lnTo>
                    <a:pt x="1233" y="1328"/>
                  </a:lnTo>
                  <a:lnTo>
                    <a:pt x="1372" y="1480"/>
                  </a:lnTo>
                  <a:lnTo>
                    <a:pt x="1647" y="1342"/>
                  </a:lnTo>
                  <a:lnTo>
                    <a:pt x="1621" y="1277"/>
                  </a:lnTo>
                  <a:lnTo>
                    <a:pt x="1430" y="1329"/>
                  </a:lnTo>
                  <a:lnTo>
                    <a:pt x="1136" y="927"/>
                  </a:lnTo>
                  <a:lnTo>
                    <a:pt x="891" y="665"/>
                  </a:lnTo>
                  <a:lnTo>
                    <a:pt x="667" y="271"/>
                  </a:lnTo>
                  <a:lnTo>
                    <a:pt x="817" y="324"/>
                  </a:lnTo>
                  <a:lnTo>
                    <a:pt x="1000" y="363"/>
                  </a:lnTo>
                  <a:lnTo>
                    <a:pt x="1076" y="407"/>
                  </a:lnTo>
                  <a:lnTo>
                    <a:pt x="1229" y="337"/>
                  </a:lnTo>
                  <a:lnTo>
                    <a:pt x="1205" y="277"/>
                  </a:lnTo>
                  <a:lnTo>
                    <a:pt x="1085" y="251"/>
                  </a:lnTo>
                  <a:lnTo>
                    <a:pt x="960" y="243"/>
                  </a:lnTo>
                  <a:lnTo>
                    <a:pt x="812" y="159"/>
                  </a:lnTo>
                  <a:lnTo>
                    <a:pt x="512" y="0"/>
                  </a:lnTo>
                  <a:lnTo>
                    <a:pt x="507" y="1"/>
                  </a:lnTo>
                  <a:lnTo>
                    <a:pt x="492" y="5"/>
                  </a:lnTo>
                  <a:lnTo>
                    <a:pt x="469" y="8"/>
                  </a:lnTo>
                  <a:lnTo>
                    <a:pt x="445" y="14"/>
                  </a:lnTo>
                  <a:lnTo>
                    <a:pt x="418" y="18"/>
                  </a:lnTo>
                  <a:lnTo>
                    <a:pt x="393" y="23"/>
                  </a:lnTo>
                  <a:lnTo>
                    <a:pt x="372" y="26"/>
                  </a:lnTo>
                  <a:lnTo>
                    <a:pt x="359" y="28"/>
                  </a:lnTo>
                  <a:lnTo>
                    <a:pt x="356" y="2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912" y="2016"/>
              <a:ext cx="44" cy="48"/>
            </a:xfrm>
            <a:custGeom>
              <a:avLst/>
              <a:gdLst>
                <a:gd name="T0" fmla="*/ 0 w 301"/>
                <a:gd name="T1" fmla="*/ 0 h 336"/>
                <a:gd name="T2" fmla="*/ 0 w 301"/>
                <a:gd name="T3" fmla="*/ 0 h 336"/>
                <a:gd name="T4" fmla="*/ 0 w 301"/>
                <a:gd name="T5" fmla="*/ 0 h 336"/>
                <a:gd name="T6" fmla="*/ 0 w 301"/>
                <a:gd name="T7" fmla="*/ 0 h 336"/>
                <a:gd name="T8" fmla="*/ 0 w 301"/>
                <a:gd name="T9" fmla="*/ 0 h 336"/>
                <a:gd name="T10" fmla="*/ 0 w 301"/>
                <a:gd name="T11" fmla="*/ 0 h 336"/>
                <a:gd name="T12" fmla="*/ 0 w 301"/>
                <a:gd name="T13" fmla="*/ 0 h 336"/>
                <a:gd name="T14" fmla="*/ 0 w 301"/>
                <a:gd name="T15" fmla="*/ 0 h 336"/>
                <a:gd name="T16" fmla="*/ 0 w 301"/>
                <a:gd name="T17" fmla="*/ 0 h 336"/>
                <a:gd name="T18" fmla="*/ 0 w 301"/>
                <a:gd name="T19" fmla="*/ 0 h 336"/>
                <a:gd name="T20" fmla="*/ 0 w 301"/>
                <a:gd name="T21" fmla="*/ 0 h 336"/>
                <a:gd name="T22" fmla="*/ 0 w 301"/>
                <a:gd name="T23" fmla="*/ 0 h 336"/>
                <a:gd name="T24" fmla="*/ 0 w 301"/>
                <a:gd name="T25" fmla="*/ 0 h 336"/>
                <a:gd name="T26" fmla="*/ 0 w 301"/>
                <a:gd name="T27" fmla="*/ 0 h 336"/>
                <a:gd name="T28" fmla="*/ 0 w 301"/>
                <a:gd name="T29" fmla="*/ 0 h 336"/>
                <a:gd name="T30" fmla="*/ 0 w 301"/>
                <a:gd name="T31" fmla="*/ 0 h 336"/>
                <a:gd name="T32" fmla="*/ 0 w 301"/>
                <a:gd name="T33" fmla="*/ 0 h 336"/>
                <a:gd name="T34" fmla="*/ 0 w 301"/>
                <a:gd name="T35" fmla="*/ 0 h 336"/>
                <a:gd name="T36" fmla="*/ 0 w 301"/>
                <a:gd name="T37" fmla="*/ 0 h 336"/>
                <a:gd name="T38" fmla="*/ 0 w 301"/>
                <a:gd name="T39" fmla="*/ 0 h 336"/>
                <a:gd name="T40" fmla="*/ 0 w 301"/>
                <a:gd name="T41" fmla="*/ 0 h 336"/>
                <a:gd name="T42" fmla="*/ 0 w 301"/>
                <a:gd name="T43" fmla="*/ 0 h 336"/>
                <a:gd name="T44" fmla="*/ 0 w 301"/>
                <a:gd name="T45" fmla="*/ 0 h 336"/>
                <a:gd name="T46" fmla="*/ 0 w 301"/>
                <a:gd name="T47" fmla="*/ 0 h 336"/>
                <a:gd name="T48" fmla="*/ 0 w 301"/>
                <a:gd name="T49" fmla="*/ 0 h 336"/>
                <a:gd name="T50" fmla="*/ 0 w 301"/>
                <a:gd name="T51" fmla="*/ 0 h 336"/>
                <a:gd name="T52" fmla="*/ 0 w 301"/>
                <a:gd name="T53" fmla="*/ 0 h 336"/>
                <a:gd name="T54" fmla="*/ 0 w 301"/>
                <a:gd name="T55" fmla="*/ 0 h 336"/>
                <a:gd name="T56" fmla="*/ 0 w 301"/>
                <a:gd name="T57" fmla="*/ 0 h 336"/>
                <a:gd name="T58" fmla="*/ 0 w 301"/>
                <a:gd name="T59" fmla="*/ 0 h 336"/>
                <a:gd name="T60" fmla="*/ 0 w 301"/>
                <a:gd name="T61" fmla="*/ 0 h 336"/>
                <a:gd name="T62" fmla="*/ 0 w 301"/>
                <a:gd name="T63" fmla="*/ 0 h 336"/>
                <a:gd name="T64" fmla="*/ 0 w 301"/>
                <a:gd name="T65" fmla="*/ 0 h 336"/>
                <a:gd name="T66" fmla="*/ 0 w 301"/>
                <a:gd name="T67" fmla="*/ 0 h 336"/>
                <a:gd name="T68" fmla="*/ 0 w 301"/>
                <a:gd name="T69" fmla="*/ 0 h 336"/>
                <a:gd name="T70" fmla="*/ 0 w 301"/>
                <a:gd name="T71" fmla="*/ 0 h 336"/>
                <a:gd name="T72" fmla="*/ 0 w 301"/>
                <a:gd name="T73" fmla="*/ 0 h 336"/>
                <a:gd name="T74" fmla="*/ 0 w 301"/>
                <a:gd name="T75" fmla="*/ 0 h 336"/>
                <a:gd name="T76" fmla="*/ 0 w 301"/>
                <a:gd name="T77" fmla="*/ 0 h 336"/>
                <a:gd name="T78" fmla="*/ 0 w 301"/>
                <a:gd name="T79" fmla="*/ 0 h 336"/>
                <a:gd name="T80" fmla="*/ 0 w 301"/>
                <a:gd name="T81" fmla="*/ 0 h 336"/>
                <a:gd name="T82" fmla="*/ 0 w 301"/>
                <a:gd name="T83" fmla="*/ 0 h 336"/>
                <a:gd name="T84" fmla="*/ 0 w 301"/>
                <a:gd name="T85" fmla="*/ 0 h 336"/>
                <a:gd name="T86" fmla="*/ 0 w 301"/>
                <a:gd name="T87" fmla="*/ 0 h 336"/>
                <a:gd name="T88" fmla="*/ 0 w 301"/>
                <a:gd name="T89" fmla="*/ 0 h 336"/>
                <a:gd name="T90" fmla="*/ 0 w 301"/>
                <a:gd name="T91" fmla="*/ 0 h 336"/>
                <a:gd name="T92" fmla="*/ 0 w 301"/>
                <a:gd name="T93" fmla="*/ 0 h 336"/>
                <a:gd name="T94" fmla="*/ 0 w 301"/>
                <a:gd name="T95" fmla="*/ 0 h 336"/>
                <a:gd name="T96" fmla="*/ 0 w 301"/>
                <a:gd name="T97" fmla="*/ 0 h 336"/>
                <a:gd name="T98" fmla="*/ 0 w 301"/>
                <a:gd name="T99" fmla="*/ 0 h 336"/>
                <a:gd name="T100" fmla="*/ 0 w 301"/>
                <a:gd name="T101" fmla="*/ 0 h 336"/>
                <a:gd name="T102" fmla="*/ 0 w 301"/>
                <a:gd name="T103" fmla="*/ 0 h 336"/>
                <a:gd name="T104" fmla="*/ 0 w 301"/>
                <a:gd name="T105" fmla="*/ 0 h 336"/>
                <a:gd name="T106" fmla="*/ 0 w 301"/>
                <a:gd name="T107" fmla="*/ 0 h 336"/>
                <a:gd name="T108" fmla="*/ 0 w 301"/>
                <a:gd name="T109" fmla="*/ 0 h 336"/>
                <a:gd name="T110" fmla="*/ 0 w 301"/>
                <a:gd name="T111" fmla="*/ 0 h 336"/>
                <a:gd name="T112" fmla="*/ 0 w 301"/>
                <a:gd name="T113" fmla="*/ 0 h 336"/>
                <a:gd name="T114" fmla="*/ 0 w 301"/>
                <a:gd name="T115" fmla="*/ 0 h 336"/>
                <a:gd name="T116" fmla="*/ 0 w 301"/>
                <a:gd name="T117" fmla="*/ 0 h 336"/>
                <a:gd name="T118" fmla="*/ 0 w 301"/>
                <a:gd name="T119" fmla="*/ 0 h 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1"/>
                <a:gd name="T181" fmla="*/ 0 h 336"/>
                <a:gd name="T182" fmla="*/ 301 w 301"/>
                <a:gd name="T183" fmla="*/ 336 h 3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1" h="336">
                  <a:moveTo>
                    <a:pt x="49" y="17"/>
                  </a:moveTo>
                  <a:lnTo>
                    <a:pt x="46" y="18"/>
                  </a:lnTo>
                  <a:lnTo>
                    <a:pt x="45" y="19"/>
                  </a:lnTo>
                  <a:lnTo>
                    <a:pt x="43" y="21"/>
                  </a:lnTo>
                  <a:lnTo>
                    <a:pt x="41" y="22"/>
                  </a:lnTo>
                  <a:lnTo>
                    <a:pt x="40" y="24"/>
                  </a:lnTo>
                  <a:lnTo>
                    <a:pt x="37" y="26"/>
                  </a:lnTo>
                  <a:lnTo>
                    <a:pt x="36" y="27"/>
                  </a:lnTo>
                  <a:lnTo>
                    <a:pt x="34" y="28"/>
                  </a:lnTo>
                  <a:lnTo>
                    <a:pt x="33" y="30"/>
                  </a:lnTo>
                  <a:lnTo>
                    <a:pt x="31" y="31"/>
                  </a:lnTo>
                  <a:lnTo>
                    <a:pt x="30" y="34"/>
                  </a:lnTo>
                  <a:lnTo>
                    <a:pt x="27" y="36"/>
                  </a:lnTo>
                  <a:lnTo>
                    <a:pt x="26" y="37"/>
                  </a:lnTo>
                  <a:lnTo>
                    <a:pt x="25" y="39"/>
                  </a:lnTo>
                  <a:lnTo>
                    <a:pt x="23" y="41"/>
                  </a:lnTo>
                  <a:lnTo>
                    <a:pt x="22" y="42"/>
                  </a:lnTo>
                  <a:lnTo>
                    <a:pt x="21" y="45"/>
                  </a:lnTo>
                  <a:lnTo>
                    <a:pt x="20" y="47"/>
                  </a:lnTo>
                  <a:lnTo>
                    <a:pt x="17" y="49"/>
                  </a:lnTo>
                  <a:lnTo>
                    <a:pt x="16" y="51"/>
                  </a:lnTo>
                  <a:lnTo>
                    <a:pt x="15" y="54"/>
                  </a:lnTo>
                  <a:lnTo>
                    <a:pt x="14" y="56"/>
                  </a:lnTo>
                  <a:lnTo>
                    <a:pt x="13" y="58"/>
                  </a:lnTo>
                  <a:lnTo>
                    <a:pt x="12" y="60"/>
                  </a:lnTo>
                  <a:lnTo>
                    <a:pt x="11" y="62"/>
                  </a:lnTo>
                  <a:lnTo>
                    <a:pt x="10" y="65"/>
                  </a:lnTo>
                  <a:lnTo>
                    <a:pt x="9" y="67"/>
                  </a:lnTo>
                  <a:lnTo>
                    <a:pt x="9" y="69"/>
                  </a:lnTo>
                  <a:lnTo>
                    <a:pt x="7" y="71"/>
                  </a:lnTo>
                  <a:lnTo>
                    <a:pt x="6" y="74"/>
                  </a:lnTo>
                  <a:lnTo>
                    <a:pt x="5" y="77"/>
                  </a:lnTo>
                  <a:lnTo>
                    <a:pt x="5" y="79"/>
                  </a:lnTo>
                  <a:lnTo>
                    <a:pt x="4" y="81"/>
                  </a:lnTo>
                  <a:lnTo>
                    <a:pt x="4" y="84"/>
                  </a:lnTo>
                  <a:lnTo>
                    <a:pt x="3" y="87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5"/>
                  </a:lnTo>
                  <a:lnTo>
                    <a:pt x="1" y="97"/>
                  </a:lnTo>
                  <a:lnTo>
                    <a:pt x="1" y="100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2"/>
                  </a:lnTo>
                  <a:lnTo>
                    <a:pt x="1" y="145"/>
                  </a:lnTo>
                  <a:lnTo>
                    <a:pt x="1" y="148"/>
                  </a:lnTo>
                  <a:lnTo>
                    <a:pt x="2" y="150"/>
                  </a:lnTo>
                  <a:lnTo>
                    <a:pt x="2" y="154"/>
                  </a:lnTo>
                  <a:lnTo>
                    <a:pt x="3" y="157"/>
                  </a:lnTo>
                  <a:lnTo>
                    <a:pt x="3" y="159"/>
                  </a:lnTo>
                  <a:lnTo>
                    <a:pt x="4" y="162"/>
                  </a:lnTo>
                  <a:lnTo>
                    <a:pt x="4" y="166"/>
                  </a:lnTo>
                  <a:lnTo>
                    <a:pt x="5" y="168"/>
                  </a:lnTo>
                  <a:lnTo>
                    <a:pt x="6" y="171"/>
                  </a:lnTo>
                  <a:lnTo>
                    <a:pt x="7" y="175"/>
                  </a:lnTo>
                  <a:lnTo>
                    <a:pt x="7" y="177"/>
                  </a:lnTo>
                  <a:lnTo>
                    <a:pt x="9" y="180"/>
                  </a:lnTo>
                  <a:lnTo>
                    <a:pt x="10" y="182"/>
                  </a:lnTo>
                  <a:lnTo>
                    <a:pt x="11" y="186"/>
                  </a:lnTo>
                  <a:lnTo>
                    <a:pt x="12" y="189"/>
                  </a:lnTo>
                  <a:lnTo>
                    <a:pt x="13" y="191"/>
                  </a:lnTo>
                  <a:lnTo>
                    <a:pt x="14" y="195"/>
                  </a:lnTo>
                  <a:lnTo>
                    <a:pt x="15" y="198"/>
                  </a:lnTo>
                  <a:lnTo>
                    <a:pt x="16" y="200"/>
                  </a:lnTo>
                  <a:lnTo>
                    <a:pt x="17" y="204"/>
                  </a:lnTo>
                  <a:lnTo>
                    <a:pt x="19" y="206"/>
                  </a:lnTo>
                  <a:lnTo>
                    <a:pt x="20" y="209"/>
                  </a:lnTo>
                  <a:lnTo>
                    <a:pt x="21" y="212"/>
                  </a:lnTo>
                  <a:lnTo>
                    <a:pt x="23" y="215"/>
                  </a:lnTo>
                  <a:lnTo>
                    <a:pt x="24" y="218"/>
                  </a:lnTo>
                  <a:lnTo>
                    <a:pt x="25" y="220"/>
                  </a:lnTo>
                  <a:lnTo>
                    <a:pt x="27" y="224"/>
                  </a:lnTo>
                  <a:lnTo>
                    <a:pt x="29" y="226"/>
                  </a:lnTo>
                  <a:lnTo>
                    <a:pt x="31" y="229"/>
                  </a:lnTo>
                  <a:lnTo>
                    <a:pt x="32" y="231"/>
                  </a:lnTo>
                  <a:lnTo>
                    <a:pt x="33" y="235"/>
                  </a:lnTo>
                  <a:lnTo>
                    <a:pt x="35" y="237"/>
                  </a:lnTo>
                  <a:lnTo>
                    <a:pt x="37" y="239"/>
                  </a:lnTo>
                  <a:lnTo>
                    <a:pt x="39" y="242"/>
                  </a:lnTo>
                  <a:lnTo>
                    <a:pt x="41" y="245"/>
                  </a:lnTo>
                  <a:lnTo>
                    <a:pt x="42" y="247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9" y="255"/>
                  </a:lnTo>
                  <a:lnTo>
                    <a:pt x="50" y="258"/>
                  </a:lnTo>
                  <a:lnTo>
                    <a:pt x="52" y="260"/>
                  </a:lnTo>
                  <a:lnTo>
                    <a:pt x="54" y="262"/>
                  </a:lnTo>
                  <a:lnTo>
                    <a:pt x="56" y="265"/>
                  </a:lnTo>
                  <a:lnTo>
                    <a:pt x="59" y="267"/>
                  </a:lnTo>
                  <a:lnTo>
                    <a:pt x="61" y="269"/>
                  </a:lnTo>
                  <a:lnTo>
                    <a:pt x="62" y="272"/>
                  </a:lnTo>
                  <a:lnTo>
                    <a:pt x="64" y="275"/>
                  </a:lnTo>
                  <a:lnTo>
                    <a:pt x="66" y="277"/>
                  </a:lnTo>
                  <a:lnTo>
                    <a:pt x="69" y="279"/>
                  </a:lnTo>
                  <a:lnTo>
                    <a:pt x="71" y="281"/>
                  </a:lnTo>
                  <a:lnTo>
                    <a:pt x="73" y="284"/>
                  </a:lnTo>
                  <a:lnTo>
                    <a:pt x="75" y="285"/>
                  </a:lnTo>
                  <a:lnTo>
                    <a:pt x="79" y="287"/>
                  </a:lnTo>
                  <a:lnTo>
                    <a:pt x="81" y="289"/>
                  </a:lnTo>
                  <a:lnTo>
                    <a:pt x="83" y="291"/>
                  </a:lnTo>
                  <a:lnTo>
                    <a:pt x="85" y="294"/>
                  </a:lnTo>
                  <a:lnTo>
                    <a:pt x="87" y="296"/>
                  </a:lnTo>
                  <a:lnTo>
                    <a:pt x="90" y="297"/>
                  </a:lnTo>
                  <a:lnTo>
                    <a:pt x="92" y="299"/>
                  </a:lnTo>
                  <a:lnTo>
                    <a:pt x="95" y="301"/>
                  </a:lnTo>
                  <a:lnTo>
                    <a:pt x="97" y="302"/>
                  </a:lnTo>
                  <a:lnTo>
                    <a:pt x="100" y="305"/>
                  </a:lnTo>
                  <a:lnTo>
                    <a:pt x="102" y="306"/>
                  </a:lnTo>
                  <a:lnTo>
                    <a:pt x="105" y="308"/>
                  </a:lnTo>
                  <a:lnTo>
                    <a:pt x="107" y="309"/>
                  </a:lnTo>
                  <a:lnTo>
                    <a:pt x="110" y="311"/>
                  </a:lnTo>
                  <a:lnTo>
                    <a:pt x="112" y="312"/>
                  </a:lnTo>
                  <a:lnTo>
                    <a:pt x="115" y="314"/>
                  </a:lnTo>
                  <a:lnTo>
                    <a:pt x="117" y="316"/>
                  </a:lnTo>
                  <a:lnTo>
                    <a:pt x="120" y="317"/>
                  </a:lnTo>
                  <a:lnTo>
                    <a:pt x="123" y="318"/>
                  </a:lnTo>
                  <a:lnTo>
                    <a:pt x="125" y="319"/>
                  </a:lnTo>
                  <a:lnTo>
                    <a:pt x="127" y="320"/>
                  </a:lnTo>
                  <a:lnTo>
                    <a:pt x="131" y="321"/>
                  </a:lnTo>
                  <a:lnTo>
                    <a:pt x="133" y="324"/>
                  </a:lnTo>
                  <a:lnTo>
                    <a:pt x="135" y="325"/>
                  </a:lnTo>
                  <a:lnTo>
                    <a:pt x="139" y="325"/>
                  </a:lnTo>
                  <a:lnTo>
                    <a:pt x="141" y="326"/>
                  </a:lnTo>
                  <a:lnTo>
                    <a:pt x="144" y="327"/>
                  </a:lnTo>
                  <a:lnTo>
                    <a:pt x="146" y="328"/>
                  </a:lnTo>
                  <a:lnTo>
                    <a:pt x="149" y="329"/>
                  </a:lnTo>
                  <a:lnTo>
                    <a:pt x="152" y="330"/>
                  </a:lnTo>
                  <a:lnTo>
                    <a:pt x="154" y="330"/>
                  </a:lnTo>
                  <a:lnTo>
                    <a:pt x="156" y="331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4" y="334"/>
                  </a:lnTo>
                  <a:lnTo>
                    <a:pt x="167" y="334"/>
                  </a:lnTo>
                  <a:lnTo>
                    <a:pt x="170" y="334"/>
                  </a:lnTo>
                  <a:lnTo>
                    <a:pt x="173" y="335"/>
                  </a:lnTo>
                  <a:lnTo>
                    <a:pt x="175" y="335"/>
                  </a:lnTo>
                  <a:lnTo>
                    <a:pt x="177" y="335"/>
                  </a:lnTo>
                  <a:lnTo>
                    <a:pt x="181" y="336"/>
                  </a:lnTo>
                  <a:lnTo>
                    <a:pt x="183" y="336"/>
                  </a:lnTo>
                  <a:lnTo>
                    <a:pt x="185" y="336"/>
                  </a:lnTo>
                  <a:lnTo>
                    <a:pt x="187" y="336"/>
                  </a:lnTo>
                  <a:lnTo>
                    <a:pt x="191" y="336"/>
                  </a:lnTo>
                  <a:lnTo>
                    <a:pt x="193" y="336"/>
                  </a:lnTo>
                  <a:lnTo>
                    <a:pt x="195" y="336"/>
                  </a:lnTo>
                  <a:lnTo>
                    <a:pt x="199" y="336"/>
                  </a:lnTo>
                  <a:lnTo>
                    <a:pt x="201" y="336"/>
                  </a:lnTo>
                  <a:lnTo>
                    <a:pt x="203" y="336"/>
                  </a:lnTo>
                  <a:lnTo>
                    <a:pt x="205" y="336"/>
                  </a:lnTo>
                  <a:lnTo>
                    <a:pt x="207" y="335"/>
                  </a:lnTo>
                  <a:lnTo>
                    <a:pt x="211" y="335"/>
                  </a:lnTo>
                  <a:lnTo>
                    <a:pt x="213" y="335"/>
                  </a:lnTo>
                  <a:lnTo>
                    <a:pt x="215" y="334"/>
                  </a:lnTo>
                  <a:lnTo>
                    <a:pt x="217" y="334"/>
                  </a:lnTo>
                  <a:lnTo>
                    <a:pt x="220" y="332"/>
                  </a:lnTo>
                  <a:lnTo>
                    <a:pt x="222" y="332"/>
                  </a:lnTo>
                  <a:lnTo>
                    <a:pt x="224" y="331"/>
                  </a:lnTo>
                  <a:lnTo>
                    <a:pt x="226" y="330"/>
                  </a:lnTo>
                  <a:lnTo>
                    <a:pt x="229" y="330"/>
                  </a:lnTo>
                  <a:lnTo>
                    <a:pt x="231" y="329"/>
                  </a:lnTo>
                  <a:lnTo>
                    <a:pt x="233" y="328"/>
                  </a:lnTo>
                  <a:lnTo>
                    <a:pt x="235" y="327"/>
                  </a:lnTo>
                  <a:lnTo>
                    <a:pt x="237" y="327"/>
                  </a:lnTo>
                  <a:lnTo>
                    <a:pt x="240" y="326"/>
                  </a:lnTo>
                  <a:lnTo>
                    <a:pt x="242" y="325"/>
                  </a:lnTo>
                  <a:lnTo>
                    <a:pt x="244" y="324"/>
                  </a:lnTo>
                  <a:lnTo>
                    <a:pt x="246" y="322"/>
                  </a:lnTo>
                  <a:lnTo>
                    <a:pt x="249" y="321"/>
                  </a:lnTo>
                  <a:lnTo>
                    <a:pt x="251" y="319"/>
                  </a:lnTo>
                  <a:lnTo>
                    <a:pt x="252" y="318"/>
                  </a:lnTo>
                  <a:lnTo>
                    <a:pt x="254" y="317"/>
                  </a:lnTo>
                  <a:lnTo>
                    <a:pt x="256" y="316"/>
                  </a:lnTo>
                  <a:lnTo>
                    <a:pt x="257" y="315"/>
                  </a:lnTo>
                  <a:lnTo>
                    <a:pt x="260" y="312"/>
                  </a:lnTo>
                  <a:lnTo>
                    <a:pt x="262" y="311"/>
                  </a:lnTo>
                  <a:lnTo>
                    <a:pt x="263" y="310"/>
                  </a:lnTo>
                  <a:lnTo>
                    <a:pt x="265" y="308"/>
                  </a:lnTo>
                  <a:lnTo>
                    <a:pt x="266" y="307"/>
                  </a:lnTo>
                  <a:lnTo>
                    <a:pt x="269" y="305"/>
                  </a:lnTo>
                  <a:lnTo>
                    <a:pt x="270" y="304"/>
                  </a:lnTo>
                  <a:lnTo>
                    <a:pt x="272" y="301"/>
                  </a:lnTo>
                  <a:lnTo>
                    <a:pt x="273" y="299"/>
                  </a:lnTo>
                  <a:lnTo>
                    <a:pt x="274" y="298"/>
                  </a:lnTo>
                  <a:lnTo>
                    <a:pt x="276" y="296"/>
                  </a:lnTo>
                  <a:lnTo>
                    <a:pt x="278" y="294"/>
                  </a:lnTo>
                  <a:lnTo>
                    <a:pt x="279" y="291"/>
                  </a:lnTo>
                  <a:lnTo>
                    <a:pt x="280" y="290"/>
                  </a:lnTo>
                  <a:lnTo>
                    <a:pt x="282" y="288"/>
                  </a:lnTo>
                  <a:lnTo>
                    <a:pt x="283" y="286"/>
                  </a:lnTo>
                  <a:lnTo>
                    <a:pt x="284" y="284"/>
                  </a:lnTo>
                  <a:lnTo>
                    <a:pt x="285" y="281"/>
                  </a:lnTo>
                  <a:lnTo>
                    <a:pt x="286" y="279"/>
                  </a:lnTo>
                  <a:lnTo>
                    <a:pt x="288" y="277"/>
                  </a:lnTo>
                  <a:lnTo>
                    <a:pt x="289" y="275"/>
                  </a:lnTo>
                  <a:lnTo>
                    <a:pt x="290" y="272"/>
                  </a:lnTo>
                  <a:lnTo>
                    <a:pt x="291" y="270"/>
                  </a:lnTo>
                  <a:lnTo>
                    <a:pt x="292" y="268"/>
                  </a:lnTo>
                  <a:lnTo>
                    <a:pt x="292" y="266"/>
                  </a:lnTo>
                  <a:lnTo>
                    <a:pt x="293" y="262"/>
                  </a:lnTo>
                  <a:lnTo>
                    <a:pt x="294" y="260"/>
                  </a:lnTo>
                  <a:lnTo>
                    <a:pt x="295" y="258"/>
                  </a:lnTo>
                  <a:lnTo>
                    <a:pt x="295" y="256"/>
                  </a:lnTo>
                  <a:lnTo>
                    <a:pt x="296" y="254"/>
                  </a:lnTo>
                  <a:lnTo>
                    <a:pt x="296" y="250"/>
                  </a:lnTo>
                  <a:lnTo>
                    <a:pt x="298" y="248"/>
                  </a:lnTo>
                  <a:lnTo>
                    <a:pt x="298" y="246"/>
                  </a:lnTo>
                  <a:lnTo>
                    <a:pt x="299" y="242"/>
                  </a:lnTo>
                  <a:lnTo>
                    <a:pt x="299" y="240"/>
                  </a:lnTo>
                  <a:lnTo>
                    <a:pt x="300" y="237"/>
                  </a:lnTo>
                  <a:lnTo>
                    <a:pt x="300" y="235"/>
                  </a:lnTo>
                  <a:lnTo>
                    <a:pt x="300" y="232"/>
                  </a:lnTo>
                  <a:lnTo>
                    <a:pt x="300" y="229"/>
                  </a:lnTo>
                  <a:lnTo>
                    <a:pt x="301" y="227"/>
                  </a:lnTo>
                  <a:lnTo>
                    <a:pt x="301" y="224"/>
                  </a:lnTo>
                  <a:lnTo>
                    <a:pt x="301" y="221"/>
                  </a:lnTo>
                  <a:lnTo>
                    <a:pt x="301" y="218"/>
                  </a:lnTo>
                  <a:lnTo>
                    <a:pt x="301" y="216"/>
                  </a:lnTo>
                  <a:lnTo>
                    <a:pt x="301" y="212"/>
                  </a:lnTo>
                  <a:lnTo>
                    <a:pt x="301" y="210"/>
                  </a:lnTo>
                  <a:lnTo>
                    <a:pt x="301" y="207"/>
                  </a:lnTo>
                  <a:lnTo>
                    <a:pt x="301" y="204"/>
                  </a:lnTo>
                  <a:lnTo>
                    <a:pt x="301" y="201"/>
                  </a:lnTo>
                  <a:lnTo>
                    <a:pt x="300" y="198"/>
                  </a:lnTo>
                  <a:lnTo>
                    <a:pt x="300" y="196"/>
                  </a:lnTo>
                  <a:lnTo>
                    <a:pt x="300" y="192"/>
                  </a:lnTo>
                  <a:lnTo>
                    <a:pt x="299" y="189"/>
                  </a:lnTo>
                  <a:lnTo>
                    <a:pt x="299" y="187"/>
                  </a:lnTo>
                  <a:lnTo>
                    <a:pt x="299" y="184"/>
                  </a:lnTo>
                  <a:lnTo>
                    <a:pt x="298" y="180"/>
                  </a:lnTo>
                  <a:lnTo>
                    <a:pt x="298" y="178"/>
                  </a:lnTo>
                  <a:lnTo>
                    <a:pt x="296" y="175"/>
                  </a:lnTo>
                  <a:lnTo>
                    <a:pt x="295" y="171"/>
                  </a:lnTo>
                  <a:lnTo>
                    <a:pt x="295" y="169"/>
                  </a:lnTo>
                  <a:lnTo>
                    <a:pt x="294" y="166"/>
                  </a:lnTo>
                  <a:lnTo>
                    <a:pt x="293" y="164"/>
                  </a:lnTo>
                  <a:lnTo>
                    <a:pt x="293" y="160"/>
                  </a:lnTo>
                  <a:lnTo>
                    <a:pt x="292" y="157"/>
                  </a:lnTo>
                  <a:lnTo>
                    <a:pt x="291" y="155"/>
                  </a:lnTo>
                  <a:lnTo>
                    <a:pt x="290" y="151"/>
                  </a:lnTo>
                  <a:lnTo>
                    <a:pt x="289" y="148"/>
                  </a:lnTo>
                  <a:lnTo>
                    <a:pt x="288" y="146"/>
                  </a:lnTo>
                  <a:lnTo>
                    <a:pt x="286" y="142"/>
                  </a:lnTo>
                  <a:lnTo>
                    <a:pt x="285" y="139"/>
                  </a:lnTo>
                  <a:lnTo>
                    <a:pt x="284" y="137"/>
                  </a:lnTo>
                  <a:lnTo>
                    <a:pt x="283" y="134"/>
                  </a:lnTo>
                  <a:lnTo>
                    <a:pt x="282" y="131"/>
                  </a:lnTo>
                  <a:lnTo>
                    <a:pt x="281" y="128"/>
                  </a:lnTo>
                  <a:lnTo>
                    <a:pt x="280" y="126"/>
                  </a:lnTo>
                  <a:lnTo>
                    <a:pt x="278" y="122"/>
                  </a:lnTo>
                  <a:lnTo>
                    <a:pt x="276" y="119"/>
                  </a:lnTo>
                  <a:lnTo>
                    <a:pt x="275" y="117"/>
                  </a:lnTo>
                  <a:lnTo>
                    <a:pt x="274" y="114"/>
                  </a:lnTo>
                  <a:lnTo>
                    <a:pt x="272" y="111"/>
                  </a:lnTo>
                  <a:lnTo>
                    <a:pt x="271" y="108"/>
                  </a:lnTo>
                  <a:lnTo>
                    <a:pt x="269" y="106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4" y="98"/>
                  </a:lnTo>
                  <a:lnTo>
                    <a:pt x="262" y="95"/>
                  </a:lnTo>
                  <a:lnTo>
                    <a:pt x="261" y="92"/>
                  </a:lnTo>
                  <a:lnTo>
                    <a:pt x="259" y="90"/>
                  </a:lnTo>
                  <a:lnTo>
                    <a:pt x="256" y="87"/>
                  </a:lnTo>
                  <a:lnTo>
                    <a:pt x="255" y="85"/>
                  </a:lnTo>
                  <a:lnTo>
                    <a:pt x="253" y="82"/>
                  </a:lnTo>
                  <a:lnTo>
                    <a:pt x="251" y="79"/>
                  </a:lnTo>
                  <a:lnTo>
                    <a:pt x="249" y="77"/>
                  </a:lnTo>
                  <a:lnTo>
                    <a:pt x="247" y="75"/>
                  </a:lnTo>
                  <a:lnTo>
                    <a:pt x="245" y="72"/>
                  </a:lnTo>
                  <a:lnTo>
                    <a:pt x="243" y="69"/>
                  </a:lnTo>
                  <a:lnTo>
                    <a:pt x="241" y="67"/>
                  </a:lnTo>
                  <a:lnTo>
                    <a:pt x="239" y="65"/>
                  </a:lnTo>
                  <a:lnTo>
                    <a:pt x="236" y="62"/>
                  </a:lnTo>
                  <a:lnTo>
                    <a:pt x="234" y="60"/>
                  </a:lnTo>
                  <a:lnTo>
                    <a:pt x="232" y="58"/>
                  </a:lnTo>
                  <a:lnTo>
                    <a:pt x="230" y="56"/>
                  </a:lnTo>
                  <a:lnTo>
                    <a:pt x="227" y="54"/>
                  </a:lnTo>
                  <a:lnTo>
                    <a:pt x="225" y="51"/>
                  </a:lnTo>
                  <a:lnTo>
                    <a:pt x="223" y="49"/>
                  </a:lnTo>
                  <a:lnTo>
                    <a:pt x="221" y="47"/>
                  </a:lnTo>
                  <a:lnTo>
                    <a:pt x="219" y="46"/>
                  </a:lnTo>
                  <a:lnTo>
                    <a:pt x="216" y="44"/>
                  </a:lnTo>
                  <a:lnTo>
                    <a:pt x="214" y="41"/>
                  </a:lnTo>
                  <a:lnTo>
                    <a:pt x="212" y="39"/>
                  </a:lnTo>
                  <a:lnTo>
                    <a:pt x="209" y="38"/>
                  </a:lnTo>
                  <a:lnTo>
                    <a:pt x="206" y="36"/>
                  </a:lnTo>
                  <a:lnTo>
                    <a:pt x="204" y="34"/>
                  </a:lnTo>
                  <a:lnTo>
                    <a:pt x="202" y="32"/>
                  </a:lnTo>
                  <a:lnTo>
                    <a:pt x="199" y="30"/>
                  </a:lnTo>
                  <a:lnTo>
                    <a:pt x="196" y="29"/>
                  </a:lnTo>
                  <a:lnTo>
                    <a:pt x="194" y="27"/>
                  </a:lnTo>
                  <a:lnTo>
                    <a:pt x="192" y="26"/>
                  </a:lnTo>
                  <a:lnTo>
                    <a:pt x="189" y="24"/>
                  </a:lnTo>
                  <a:lnTo>
                    <a:pt x="186" y="22"/>
                  </a:lnTo>
                  <a:lnTo>
                    <a:pt x="184" y="21"/>
                  </a:lnTo>
                  <a:lnTo>
                    <a:pt x="181" y="20"/>
                  </a:lnTo>
                  <a:lnTo>
                    <a:pt x="179" y="18"/>
                  </a:lnTo>
                  <a:lnTo>
                    <a:pt x="176" y="17"/>
                  </a:lnTo>
                  <a:lnTo>
                    <a:pt x="173" y="16"/>
                  </a:lnTo>
                  <a:lnTo>
                    <a:pt x="171" y="15"/>
                  </a:lnTo>
                  <a:lnTo>
                    <a:pt x="169" y="14"/>
                  </a:lnTo>
                  <a:lnTo>
                    <a:pt x="165" y="12"/>
                  </a:lnTo>
                  <a:lnTo>
                    <a:pt x="163" y="11"/>
                  </a:lnTo>
                  <a:lnTo>
                    <a:pt x="161" y="10"/>
                  </a:lnTo>
                  <a:lnTo>
                    <a:pt x="157" y="9"/>
                  </a:lnTo>
                  <a:lnTo>
                    <a:pt x="155" y="8"/>
                  </a:lnTo>
                  <a:lnTo>
                    <a:pt x="153" y="7"/>
                  </a:lnTo>
                  <a:lnTo>
                    <a:pt x="150" y="7"/>
                  </a:lnTo>
                  <a:lnTo>
                    <a:pt x="147" y="6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40" y="4"/>
                  </a:lnTo>
                  <a:lnTo>
                    <a:pt x="136" y="2"/>
                  </a:lnTo>
                  <a:lnTo>
                    <a:pt x="134" y="2"/>
                  </a:lnTo>
                  <a:lnTo>
                    <a:pt x="132" y="1"/>
                  </a:lnTo>
                  <a:lnTo>
                    <a:pt x="129" y="1"/>
                  </a:lnTo>
                  <a:lnTo>
                    <a:pt x="126" y="1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1" y="1"/>
                  </a:lnTo>
                  <a:lnTo>
                    <a:pt x="89" y="1"/>
                  </a:lnTo>
                  <a:lnTo>
                    <a:pt x="86" y="1"/>
                  </a:lnTo>
                  <a:lnTo>
                    <a:pt x="84" y="2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6" y="4"/>
                  </a:lnTo>
                  <a:lnTo>
                    <a:pt x="74" y="5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67" y="7"/>
                  </a:lnTo>
                  <a:lnTo>
                    <a:pt x="65" y="8"/>
                  </a:lnTo>
                  <a:lnTo>
                    <a:pt x="63" y="9"/>
                  </a:lnTo>
                  <a:lnTo>
                    <a:pt x="61" y="10"/>
                  </a:lnTo>
                  <a:lnTo>
                    <a:pt x="59" y="11"/>
                  </a:lnTo>
                  <a:lnTo>
                    <a:pt x="56" y="12"/>
                  </a:lnTo>
                  <a:lnTo>
                    <a:pt x="55" y="14"/>
                  </a:lnTo>
                  <a:lnTo>
                    <a:pt x="53" y="15"/>
                  </a:lnTo>
                  <a:lnTo>
                    <a:pt x="51" y="16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927" y="2054"/>
              <a:ext cx="247" cy="265"/>
            </a:xfrm>
            <a:custGeom>
              <a:avLst/>
              <a:gdLst>
                <a:gd name="T0" fmla="*/ 0 w 1713"/>
                <a:gd name="T1" fmla="*/ 0 h 1834"/>
                <a:gd name="T2" fmla="*/ 0 w 1713"/>
                <a:gd name="T3" fmla="*/ 0 h 1834"/>
                <a:gd name="T4" fmla="*/ 0 w 1713"/>
                <a:gd name="T5" fmla="*/ 0 h 1834"/>
                <a:gd name="T6" fmla="*/ 0 w 1713"/>
                <a:gd name="T7" fmla="*/ 0 h 1834"/>
                <a:gd name="T8" fmla="*/ 0 w 1713"/>
                <a:gd name="T9" fmla="*/ 0 h 1834"/>
                <a:gd name="T10" fmla="*/ 0 w 1713"/>
                <a:gd name="T11" fmla="*/ 0 h 1834"/>
                <a:gd name="T12" fmla="*/ 0 w 1713"/>
                <a:gd name="T13" fmla="*/ 0 h 1834"/>
                <a:gd name="T14" fmla="*/ 0 w 1713"/>
                <a:gd name="T15" fmla="*/ 0 h 1834"/>
                <a:gd name="T16" fmla="*/ 0 w 1713"/>
                <a:gd name="T17" fmla="*/ 0 h 1834"/>
                <a:gd name="T18" fmla="*/ 0 w 1713"/>
                <a:gd name="T19" fmla="*/ 0 h 1834"/>
                <a:gd name="T20" fmla="*/ 0 w 1713"/>
                <a:gd name="T21" fmla="*/ 0 h 1834"/>
                <a:gd name="T22" fmla="*/ 0 w 1713"/>
                <a:gd name="T23" fmla="*/ 0 h 1834"/>
                <a:gd name="T24" fmla="*/ 0 w 1713"/>
                <a:gd name="T25" fmla="*/ 0 h 1834"/>
                <a:gd name="T26" fmla="*/ 0 w 1713"/>
                <a:gd name="T27" fmla="*/ 0 h 1834"/>
                <a:gd name="T28" fmla="*/ 0 w 1713"/>
                <a:gd name="T29" fmla="*/ 0 h 1834"/>
                <a:gd name="T30" fmla="*/ 0 w 1713"/>
                <a:gd name="T31" fmla="*/ 0 h 1834"/>
                <a:gd name="T32" fmla="*/ 0 w 1713"/>
                <a:gd name="T33" fmla="*/ 0 h 1834"/>
                <a:gd name="T34" fmla="*/ 0 w 1713"/>
                <a:gd name="T35" fmla="*/ 0 h 1834"/>
                <a:gd name="T36" fmla="*/ 0 w 1713"/>
                <a:gd name="T37" fmla="*/ 0 h 1834"/>
                <a:gd name="T38" fmla="*/ 0 w 1713"/>
                <a:gd name="T39" fmla="*/ 0 h 1834"/>
                <a:gd name="T40" fmla="*/ 0 w 1713"/>
                <a:gd name="T41" fmla="*/ 0 h 1834"/>
                <a:gd name="T42" fmla="*/ 0 w 1713"/>
                <a:gd name="T43" fmla="*/ 0 h 1834"/>
                <a:gd name="T44" fmla="*/ 0 w 1713"/>
                <a:gd name="T45" fmla="*/ 0 h 1834"/>
                <a:gd name="T46" fmla="*/ 0 w 1713"/>
                <a:gd name="T47" fmla="*/ 0 h 1834"/>
                <a:gd name="T48" fmla="*/ 0 w 1713"/>
                <a:gd name="T49" fmla="*/ 0 h 1834"/>
                <a:gd name="T50" fmla="*/ 0 w 1713"/>
                <a:gd name="T51" fmla="*/ 0 h 1834"/>
                <a:gd name="T52" fmla="*/ 0 w 1713"/>
                <a:gd name="T53" fmla="*/ 0 h 1834"/>
                <a:gd name="T54" fmla="*/ 0 w 1713"/>
                <a:gd name="T55" fmla="*/ 0 h 1834"/>
                <a:gd name="T56" fmla="*/ 0 w 1713"/>
                <a:gd name="T57" fmla="*/ 0 h 1834"/>
                <a:gd name="T58" fmla="*/ 0 w 1713"/>
                <a:gd name="T59" fmla="*/ 0 h 1834"/>
                <a:gd name="T60" fmla="*/ 0 w 1713"/>
                <a:gd name="T61" fmla="*/ 0 h 1834"/>
                <a:gd name="T62" fmla="*/ 0 w 1713"/>
                <a:gd name="T63" fmla="*/ 0 h 1834"/>
                <a:gd name="T64" fmla="*/ 0 w 1713"/>
                <a:gd name="T65" fmla="*/ 0 h 1834"/>
                <a:gd name="T66" fmla="*/ 0 w 1713"/>
                <a:gd name="T67" fmla="*/ 0 h 1834"/>
                <a:gd name="T68" fmla="*/ 0 w 1713"/>
                <a:gd name="T69" fmla="*/ 0 h 1834"/>
                <a:gd name="T70" fmla="*/ 0 w 1713"/>
                <a:gd name="T71" fmla="*/ 0 h 1834"/>
                <a:gd name="T72" fmla="*/ 0 w 1713"/>
                <a:gd name="T73" fmla="*/ 0 h 1834"/>
                <a:gd name="T74" fmla="*/ 0 w 1713"/>
                <a:gd name="T75" fmla="*/ 0 h 1834"/>
                <a:gd name="T76" fmla="*/ 0 w 1713"/>
                <a:gd name="T77" fmla="*/ 0 h 1834"/>
                <a:gd name="T78" fmla="*/ 0 w 1713"/>
                <a:gd name="T79" fmla="*/ 0 h 1834"/>
                <a:gd name="T80" fmla="*/ 0 w 1713"/>
                <a:gd name="T81" fmla="*/ 0 h 1834"/>
                <a:gd name="T82" fmla="*/ 0 w 1713"/>
                <a:gd name="T83" fmla="*/ 0 h 1834"/>
                <a:gd name="T84" fmla="*/ 0 w 1713"/>
                <a:gd name="T85" fmla="*/ 0 h 1834"/>
                <a:gd name="T86" fmla="*/ 0 w 1713"/>
                <a:gd name="T87" fmla="*/ 0 h 1834"/>
                <a:gd name="T88" fmla="*/ 0 w 1713"/>
                <a:gd name="T89" fmla="*/ 0 h 1834"/>
                <a:gd name="T90" fmla="*/ 0 w 1713"/>
                <a:gd name="T91" fmla="*/ 0 h 1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3"/>
                <a:gd name="T139" fmla="*/ 0 h 1834"/>
                <a:gd name="T140" fmla="*/ 1713 w 1713"/>
                <a:gd name="T141" fmla="*/ 1834 h 18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3" h="1834">
                  <a:moveTo>
                    <a:pt x="233" y="53"/>
                  </a:moveTo>
                  <a:lnTo>
                    <a:pt x="99" y="204"/>
                  </a:lnTo>
                  <a:lnTo>
                    <a:pt x="103" y="524"/>
                  </a:lnTo>
                  <a:lnTo>
                    <a:pt x="83" y="748"/>
                  </a:lnTo>
                  <a:lnTo>
                    <a:pt x="0" y="858"/>
                  </a:lnTo>
                  <a:lnTo>
                    <a:pt x="23" y="1019"/>
                  </a:lnTo>
                  <a:lnTo>
                    <a:pt x="110" y="1023"/>
                  </a:lnTo>
                  <a:lnTo>
                    <a:pt x="149" y="890"/>
                  </a:lnTo>
                  <a:lnTo>
                    <a:pt x="169" y="771"/>
                  </a:lnTo>
                  <a:lnTo>
                    <a:pt x="216" y="599"/>
                  </a:lnTo>
                  <a:lnTo>
                    <a:pt x="281" y="460"/>
                  </a:lnTo>
                  <a:lnTo>
                    <a:pt x="483" y="763"/>
                  </a:lnTo>
                  <a:lnTo>
                    <a:pt x="680" y="1128"/>
                  </a:lnTo>
                  <a:lnTo>
                    <a:pt x="951" y="1579"/>
                  </a:lnTo>
                  <a:lnTo>
                    <a:pt x="785" y="1780"/>
                  </a:lnTo>
                  <a:lnTo>
                    <a:pt x="828" y="1834"/>
                  </a:lnTo>
                  <a:lnTo>
                    <a:pt x="1147" y="1584"/>
                  </a:lnTo>
                  <a:lnTo>
                    <a:pt x="899" y="1159"/>
                  </a:lnTo>
                  <a:lnTo>
                    <a:pt x="755" y="834"/>
                  </a:lnTo>
                  <a:lnTo>
                    <a:pt x="760" y="786"/>
                  </a:lnTo>
                  <a:lnTo>
                    <a:pt x="765" y="789"/>
                  </a:lnTo>
                  <a:lnTo>
                    <a:pt x="778" y="796"/>
                  </a:lnTo>
                  <a:lnTo>
                    <a:pt x="796" y="805"/>
                  </a:lnTo>
                  <a:lnTo>
                    <a:pt x="817" y="815"/>
                  </a:lnTo>
                  <a:lnTo>
                    <a:pt x="839" y="827"/>
                  </a:lnTo>
                  <a:lnTo>
                    <a:pt x="862" y="837"/>
                  </a:lnTo>
                  <a:lnTo>
                    <a:pt x="880" y="847"/>
                  </a:lnTo>
                  <a:lnTo>
                    <a:pt x="892" y="854"/>
                  </a:lnTo>
                  <a:lnTo>
                    <a:pt x="898" y="856"/>
                  </a:lnTo>
                  <a:lnTo>
                    <a:pt x="1298" y="1198"/>
                  </a:lnTo>
                  <a:lnTo>
                    <a:pt x="1460" y="1325"/>
                  </a:lnTo>
                  <a:lnTo>
                    <a:pt x="1713" y="1143"/>
                  </a:lnTo>
                  <a:lnTo>
                    <a:pt x="1675" y="1085"/>
                  </a:lnTo>
                  <a:lnTo>
                    <a:pt x="1495" y="1166"/>
                  </a:lnTo>
                  <a:lnTo>
                    <a:pt x="1144" y="816"/>
                  </a:lnTo>
                  <a:lnTo>
                    <a:pt x="860" y="596"/>
                  </a:lnTo>
                  <a:lnTo>
                    <a:pt x="578" y="244"/>
                  </a:lnTo>
                  <a:lnTo>
                    <a:pt x="735" y="273"/>
                  </a:lnTo>
                  <a:lnTo>
                    <a:pt x="922" y="280"/>
                  </a:lnTo>
                  <a:lnTo>
                    <a:pt x="1002" y="311"/>
                  </a:lnTo>
                  <a:lnTo>
                    <a:pt x="1145" y="218"/>
                  </a:lnTo>
                  <a:lnTo>
                    <a:pt x="1110" y="164"/>
                  </a:lnTo>
                  <a:lnTo>
                    <a:pt x="988" y="157"/>
                  </a:lnTo>
                  <a:lnTo>
                    <a:pt x="864" y="168"/>
                  </a:lnTo>
                  <a:lnTo>
                    <a:pt x="706" y="109"/>
                  </a:lnTo>
                  <a:lnTo>
                    <a:pt x="384" y="0"/>
                  </a:lnTo>
                  <a:lnTo>
                    <a:pt x="379" y="3"/>
                  </a:lnTo>
                  <a:lnTo>
                    <a:pt x="364" y="8"/>
                  </a:lnTo>
                  <a:lnTo>
                    <a:pt x="343" y="15"/>
                  </a:lnTo>
                  <a:lnTo>
                    <a:pt x="319" y="24"/>
                  </a:lnTo>
                  <a:lnTo>
                    <a:pt x="294" y="33"/>
                  </a:lnTo>
                  <a:lnTo>
                    <a:pt x="270" y="43"/>
                  </a:lnTo>
                  <a:lnTo>
                    <a:pt x="249" y="49"/>
                  </a:lnTo>
                  <a:lnTo>
                    <a:pt x="238" y="53"/>
                  </a:lnTo>
                  <a:lnTo>
                    <a:pt x="233" y="53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847" y="2090"/>
              <a:ext cx="42" cy="50"/>
            </a:xfrm>
            <a:custGeom>
              <a:avLst/>
              <a:gdLst>
                <a:gd name="T0" fmla="*/ 0 w 292"/>
                <a:gd name="T1" fmla="*/ 0 h 342"/>
                <a:gd name="T2" fmla="*/ 0 w 292"/>
                <a:gd name="T3" fmla="*/ 0 h 342"/>
                <a:gd name="T4" fmla="*/ 0 w 292"/>
                <a:gd name="T5" fmla="*/ 0 h 342"/>
                <a:gd name="T6" fmla="*/ 0 w 292"/>
                <a:gd name="T7" fmla="*/ 0 h 342"/>
                <a:gd name="T8" fmla="*/ 0 w 292"/>
                <a:gd name="T9" fmla="*/ 0 h 342"/>
                <a:gd name="T10" fmla="*/ 0 w 292"/>
                <a:gd name="T11" fmla="*/ 0 h 342"/>
                <a:gd name="T12" fmla="*/ 0 w 292"/>
                <a:gd name="T13" fmla="*/ 0 h 342"/>
                <a:gd name="T14" fmla="*/ 0 w 292"/>
                <a:gd name="T15" fmla="*/ 0 h 342"/>
                <a:gd name="T16" fmla="*/ 0 w 292"/>
                <a:gd name="T17" fmla="*/ 0 h 342"/>
                <a:gd name="T18" fmla="*/ 0 w 292"/>
                <a:gd name="T19" fmla="*/ 0 h 342"/>
                <a:gd name="T20" fmla="*/ 0 w 292"/>
                <a:gd name="T21" fmla="*/ 0 h 342"/>
                <a:gd name="T22" fmla="*/ 0 w 292"/>
                <a:gd name="T23" fmla="*/ 0 h 342"/>
                <a:gd name="T24" fmla="*/ 0 w 292"/>
                <a:gd name="T25" fmla="*/ 0 h 342"/>
                <a:gd name="T26" fmla="*/ 0 w 292"/>
                <a:gd name="T27" fmla="*/ 0 h 342"/>
                <a:gd name="T28" fmla="*/ 0 w 292"/>
                <a:gd name="T29" fmla="*/ 0 h 342"/>
                <a:gd name="T30" fmla="*/ 0 w 292"/>
                <a:gd name="T31" fmla="*/ 0 h 342"/>
                <a:gd name="T32" fmla="*/ 0 w 292"/>
                <a:gd name="T33" fmla="*/ 0 h 342"/>
                <a:gd name="T34" fmla="*/ 0 w 292"/>
                <a:gd name="T35" fmla="*/ 0 h 342"/>
                <a:gd name="T36" fmla="*/ 0 w 292"/>
                <a:gd name="T37" fmla="*/ 0 h 342"/>
                <a:gd name="T38" fmla="*/ 0 w 292"/>
                <a:gd name="T39" fmla="*/ 0 h 342"/>
                <a:gd name="T40" fmla="*/ 0 w 292"/>
                <a:gd name="T41" fmla="*/ 0 h 342"/>
                <a:gd name="T42" fmla="*/ 0 w 292"/>
                <a:gd name="T43" fmla="*/ 0 h 342"/>
                <a:gd name="T44" fmla="*/ 0 w 292"/>
                <a:gd name="T45" fmla="*/ 0 h 342"/>
                <a:gd name="T46" fmla="*/ 0 w 292"/>
                <a:gd name="T47" fmla="*/ 0 h 342"/>
                <a:gd name="T48" fmla="*/ 0 w 292"/>
                <a:gd name="T49" fmla="*/ 0 h 342"/>
                <a:gd name="T50" fmla="*/ 0 w 292"/>
                <a:gd name="T51" fmla="*/ 0 h 342"/>
                <a:gd name="T52" fmla="*/ 0 w 292"/>
                <a:gd name="T53" fmla="*/ 0 h 342"/>
                <a:gd name="T54" fmla="*/ 0 w 292"/>
                <a:gd name="T55" fmla="*/ 0 h 342"/>
                <a:gd name="T56" fmla="*/ 0 w 292"/>
                <a:gd name="T57" fmla="*/ 0 h 342"/>
                <a:gd name="T58" fmla="*/ 0 w 292"/>
                <a:gd name="T59" fmla="*/ 0 h 342"/>
                <a:gd name="T60" fmla="*/ 0 w 292"/>
                <a:gd name="T61" fmla="*/ 0 h 342"/>
                <a:gd name="T62" fmla="*/ 0 w 292"/>
                <a:gd name="T63" fmla="*/ 0 h 342"/>
                <a:gd name="T64" fmla="*/ 0 w 292"/>
                <a:gd name="T65" fmla="*/ 0 h 342"/>
                <a:gd name="T66" fmla="*/ 0 w 292"/>
                <a:gd name="T67" fmla="*/ 0 h 342"/>
                <a:gd name="T68" fmla="*/ 0 w 292"/>
                <a:gd name="T69" fmla="*/ 0 h 342"/>
                <a:gd name="T70" fmla="*/ 0 w 292"/>
                <a:gd name="T71" fmla="*/ 0 h 342"/>
                <a:gd name="T72" fmla="*/ 0 w 292"/>
                <a:gd name="T73" fmla="*/ 0 h 342"/>
                <a:gd name="T74" fmla="*/ 0 w 292"/>
                <a:gd name="T75" fmla="*/ 0 h 342"/>
                <a:gd name="T76" fmla="*/ 0 w 292"/>
                <a:gd name="T77" fmla="*/ 0 h 342"/>
                <a:gd name="T78" fmla="*/ 0 w 292"/>
                <a:gd name="T79" fmla="*/ 0 h 342"/>
                <a:gd name="T80" fmla="*/ 0 w 292"/>
                <a:gd name="T81" fmla="*/ 0 h 342"/>
                <a:gd name="T82" fmla="*/ 0 w 292"/>
                <a:gd name="T83" fmla="*/ 0 h 342"/>
                <a:gd name="T84" fmla="*/ 0 w 292"/>
                <a:gd name="T85" fmla="*/ 0 h 342"/>
                <a:gd name="T86" fmla="*/ 0 w 292"/>
                <a:gd name="T87" fmla="*/ 0 h 342"/>
                <a:gd name="T88" fmla="*/ 0 w 292"/>
                <a:gd name="T89" fmla="*/ 0 h 342"/>
                <a:gd name="T90" fmla="*/ 0 w 292"/>
                <a:gd name="T91" fmla="*/ 0 h 342"/>
                <a:gd name="T92" fmla="*/ 0 w 292"/>
                <a:gd name="T93" fmla="*/ 0 h 342"/>
                <a:gd name="T94" fmla="*/ 0 w 292"/>
                <a:gd name="T95" fmla="*/ 0 h 342"/>
                <a:gd name="T96" fmla="*/ 0 w 292"/>
                <a:gd name="T97" fmla="*/ 0 h 342"/>
                <a:gd name="T98" fmla="*/ 0 w 292"/>
                <a:gd name="T99" fmla="*/ 0 h 342"/>
                <a:gd name="T100" fmla="*/ 0 w 292"/>
                <a:gd name="T101" fmla="*/ 0 h 342"/>
                <a:gd name="T102" fmla="*/ 0 w 292"/>
                <a:gd name="T103" fmla="*/ 0 h 342"/>
                <a:gd name="T104" fmla="*/ 0 w 292"/>
                <a:gd name="T105" fmla="*/ 0 h 342"/>
                <a:gd name="T106" fmla="*/ 0 w 292"/>
                <a:gd name="T107" fmla="*/ 0 h 342"/>
                <a:gd name="T108" fmla="*/ 0 w 292"/>
                <a:gd name="T109" fmla="*/ 0 h 342"/>
                <a:gd name="T110" fmla="*/ 0 w 292"/>
                <a:gd name="T111" fmla="*/ 0 h 342"/>
                <a:gd name="T112" fmla="*/ 0 w 292"/>
                <a:gd name="T113" fmla="*/ 0 h 342"/>
                <a:gd name="T114" fmla="*/ 0 w 292"/>
                <a:gd name="T115" fmla="*/ 0 h 342"/>
                <a:gd name="T116" fmla="*/ 0 w 292"/>
                <a:gd name="T117" fmla="*/ 0 h 342"/>
                <a:gd name="T118" fmla="*/ 0 w 292"/>
                <a:gd name="T119" fmla="*/ 0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2"/>
                <a:gd name="T181" fmla="*/ 0 h 342"/>
                <a:gd name="T182" fmla="*/ 292 w 292"/>
                <a:gd name="T183" fmla="*/ 342 h 3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2" h="342">
                  <a:moveTo>
                    <a:pt x="235" y="12"/>
                  </a:moveTo>
                  <a:lnTo>
                    <a:pt x="233" y="11"/>
                  </a:lnTo>
                  <a:lnTo>
                    <a:pt x="231" y="10"/>
                  </a:lnTo>
                  <a:lnTo>
                    <a:pt x="230" y="9"/>
                  </a:lnTo>
                  <a:lnTo>
                    <a:pt x="228" y="7"/>
                  </a:lnTo>
                  <a:lnTo>
                    <a:pt x="225" y="6"/>
                  </a:lnTo>
                  <a:lnTo>
                    <a:pt x="223" y="6"/>
                  </a:lnTo>
                  <a:lnTo>
                    <a:pt x="221" y="5"/>
                  </a:lnTo>
                  <a:lnTo>
                    <a:pt x="219" y="4"/>
                  </a:lnTo>
                  <a:lnTo>
                    <a:pt x="217" y="4"/>
                  </a:lnTo>
                  <a:lnTo>
                    <a:pt x="214" y="3"/>
                  </a:lnTo>
                  <a:lnTo>
                    <a:pt x="212" y="2"/>
                  </a:lnTo>
                  <a:lnTo>
                    <a:pt x="210" y="2"/>
                  </a:lnTo>
                  <a:lnTo>
                    <a:pt x="208" y="1"/>
                  </a:lnTo>
                  <a:lnTo>
                    <a:pt x="204" y="1"/>
                  </a:lnTo>
                  <a:lnTo>
                    <a:pt x="202" y="1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191" y="0"/>
                  </a:lnTo>
                  <a:lnTo>
                    <a:pt x="188" y="0"/>
                  </a:lnTo>
                  <a:lnTo>
                    <a:pt x="185" y="0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78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8" y="1"/>
                  </a:lnTo>
                  <a:lnTo>
                    <a:pt x="165" y="1"/>
                  </a:lnTo>
                  <a:lnTo>
                    <a:pt x="163" y="1"/>
                  </a:lnTo>
                  <a:lnTo>
                    <a:pt x="160" y="2"/>
                  </a:lnTo>
                  <a:lnTo>
                    <a:pt x="158" y="2"/>
                  </a:lnTo>
                  <a:lnTo>
                    <a:pt x="155" y="3"/>
                  </a:lnTo>
                  <a:lnTo>
                    <a:pt x="153" y="4"/>
                  </a:lnTo>
                  <a:lnTo>
                    <a:pt x="150" y="4"/>
                  </a:lnTo>
                  <a:lnTo>
                    <a:pt x="148" y="5"/>
                  </a:lnTo>
                  <a:lnTo>
                    <a:pt x="145" y="6"/>
                  </a:lnTo>
                  <a:lnTo>
                    <a:pt x="142" y="6"/>
                  </a:lnTo>
                  <a:lnTo>
                    <a:pt x="140" y="7"/>
                  </a:lnTo>
                  <a:lnTo>
                    <a:pt x="138" y="9"/>
                  </a:lnTo>
                  <a:lnTo>
                    <a:pt x="134" y="10"/>
                  </a:lnTo>
                  <a:lnTo>
                    <a:pt x="132" y="11"/>
                  </a:lnTo>
                  <a:lnTo>
                    <a:pt x="130" y="12"/>
                  </a:lnTo>
                  <a:lnTo>
                    <a:pt x="128" y="13"/>
                  </a:lnTo>
                  <a:lnTo>
                    <a:pt x="124" y="14"/>
                  </a:lnTo>
                  <a:lnTo>
                    <a:pt x="122" y="15"/>
                  </a:lnTo>
                  <a:lnTo>
                    <a:pt x="120" y="16"/>
                  </a:lnTo>
                  <a:lnTo>
                    <a:pt x="118" y="17"/>
                  </a:lnTo>
                  <a:lnTo>
                    <a:pt x="114" y="20"/>
                  </a:lnTo>
                  <a:lnTo>
                    <a:pt x="112" y="21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4" y="25"/>
                  </a:lnTo>
                  <a:lnTo>
                    <a:pt x="102" y="27"/>
                  </a:lnTo>
                  <a:lnTo>
                    <a:pt x="100" y="29"/>
                  </a:lnTo>
                  <a:lnTo>
                    <a:pt x="98" y="31"/>
                  </a:lnTo>
                  <a:lnTo>
                    <a:pt x="95" y="32"/>
                  </a:lnTo>
                  <a:lnTo>
                    <a:pt x="92" y="34"/>
                  </a:lnTo>
                  <a:lnTo>
                    <a:pt x="90" y="35"/>
                  </a:lnTo>
                  <a:lnTo>
                    <a:pt x="88" y="37"/>
                  </a:lnTo>
                  <a:lnTo>
                    <a:pt x="85" y="40"/>
                  </a:lnTo>
                  <a:lnTo>
                    <a:pt x="83" y="42"/>
                  </a:lnTo>
                  <a:lnTo>
                    <a:pt x="81" y="43"/>
                  </a:lnTo>
                  <a:lnTo>
                    <a:pt x="79" y="45"/>
                  </a:lnTo>
                  <a:lnTo>
                    <a:pt x="77" y="47"/>
                  </a:lnTo>
                  <a:lnTo>
                    <a:pt x="74" y="50"/>
                  </a:lnTo>
                  <a:lnTo>
                    <a:pt x="72" y="52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61" y="63"/>
                  </a:lnTo>
                  <a:lnTo>
                    <a:pt x="59" y="65"/>
                  </a:lnTo>
                  <a:lnTo>
                    <a:pt x="58" y="67"/>
                  </a:lnTo>
                  <a:lnTo>
                    <a:pt x="55" y="71"/>
                  </a:lnTo>
                  <a:lnTo>
                    <a:pt x="53" y="73"/>
                  </a:lnTo>
                  <a:lnTo>
                    <a:pt x="51" y="75"/>
                  </a:lnTo>
                  <a:lnTo>
                    <a:pt x="49" y="77"/>
                  </a:lnTo>
                  <a:lnTo>
                    <a:pt x="48" y="81"/>
                  </a:lnTo>
                  <a:lnTo>
                    <a:pt x="45" y="83"/>
                  </a:lnTo>
                  <a:lnTo>
                    <a:pt x="43" y="85"/>
                  </a:lnTo>
                  <a:lnTo>
                    <a:pt x="42" y="89"/>
                  </a:lnTo>
                  <a:lnTo>
                    <a:pt x="40" y="91"/>
                  </a:lnTo>
                  <a:lnTo>
                    <a:pt x="39" y="93"/>
                  </a:lnTo>
                  <a:lnTo>
                    <a:pt x="36" y="96"/>
                  </a:lnTo>
                  <a:lnTo>
                    <a:pt x="35" y="99"/>
                  </a:lnTo>
                  <a:lnTo>
                    <a:pt x="33" y="102"/>
                  </a:lnTo>
                  <a:lnTo>
                    <a:pt x="32" y="104"/>
                  </a:lnTo>
                  <a:lnTo>
                    <a:pt x="30" y="107"/>
                  </a:lnTo>
                  <a:lnTo>
                    <a:pt x="29" y="110"/>
                  </a:lnTo>
                  <a:lnTo>
                    <a:pt x="26" y="113"/>
                  </a:lnTo>
                  <a:lnTo>
                    <a:pt x="25" y="115"/>
                  </a:lnTo>
                  <a:lnTo>
                    <a:pt x="24" y="119"/>
                  </a:lnTo>
                  <a:lnTo>
                    <a:pt x="23" y="121"/>
                  </a:lnTo>
                  <a:lnTo>
                    <a:pt x="21" y="124"/>
                  </a:lnTo>
                  <a:lnTo>
                    <a:pt x="20" y="127"/>
                  </a:lnTo>
                  <a:lnTo>
                    <a:pt x="19" y="130"/>
                  </a:lnTo>
                  <a:lnTo>
                    <a:pt x="18" y="133"/>
                  </a:lnTo>
                  <a:lnTo>
                    <a:pt x="16" y="135"/>
                  </a:lnTo>
                  <a:lnTo>
                    <a:pt x="15" y="139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7"/>
                  </a:lnTo>
                  <a:lnTo>
                    <a:pt x="11" y="151"/>
                  </a:lnTo>
                  <a:lnTo>
                    <a:pt x="10" y="153"/>
                  </a:lnTo>
                  <a:lnTo>
                    <a:pt x="9" y="156"/>
                  </a:lnTo>
                  <a:lnTo>
                    <a:pt x="9" y="160"/>
                  </a:lnTo>
                  <a:lnTo>
                    <a:pt x="8" y="163"/>
                  </a:lnTo>
                  <a:lnTo>
                    <a:pt x="6" y="165"/>
                  </a:lnTo>
                  <a:lnTo>
                    <a:pt x="5" y="169"/>
                  </a:lnTo>
                  <a:lnTo>
                    <a:pt x="5" y="172"/>
                  </a:lnTo>
                  <a:lnTo>
                    <a:pt x="4" y="174"/>
                  </a:lnTo>
                  <a:lnTo>
                    <a:pt x="4" y="177"/>
                  </a:lnTo>
                  <a:lnTo>
                    <a:pt x="3" y="181"/>
                  </a:lnTo>
                  <a:lnTo>
                    <a:pt x="3" y="183"/>
                  </a:lnTo>
                  <a:lnTo>
                    <a:pt x="2" y="186"/>
                  </a:lnTo>
                  <a:lnTo>
                    <a:pt x="2" y="190"/>
                  </a:lnTo>
                  <a:lnTo>
                    <a:pt x="1" y="193"/>
                  </a:lnTo>
                  <a:lnTo>
                    <a:pt x="1" y="195"/>
                  </a:lnTo>
                  <a:lnTo>
                    <a:pt x="1" y="199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0" y="211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0" y="227"/>
                  </a:lnTo>
                  <a:lnTo>
                    <a:pt x="1" y="231"/>
                  </a:lnTo>
                  <a:lnTo>
                    <a:pt x="1" y="233"/>
                  </a:lnTo>
                  <a:lnTo>
                    <a:pt x="1" y="236"/>
                  </a:lnTo>
                  <a:lnTo>
                    <a:pt x="1" y="239"/>
                  </a:lnTo>
                  <a:lnTo>
                    <a:pt x="2" y="242"/>
                  </a:lnTo>
                  <a:lnTo>
                    <a:pt x="2" y="244"/>
                  </a:lnTo>
                  <a:lnTo>
                    <a:pt x="2" y="246"/>
                  </a:lnTo>
                  <a:lnTo>
                    <a:pt x="3" y="250"/>
                  </a:lnTo>
                  <a:lnTo>
                    <a:pt x="3" y="252"/>
                  </a:lnTo>
                  <a:lnTo>
                    <a:pt x="4" y="255"/>
                  </a:lnTo>
                  <a:lnTo>
                    <a:pt x="4" y="257"/>
                  </a:lnTo>
                  <a:lnTo>
                    <a:pt x="5" y="260"/>
                  </a:lnTo>
                  <a:lnTo>
                    <a:pt x="6" y="263"/>
                  </a:lnTo>
                  <a:lnTo>
                    <a:pt x="6" y="265"/>
                  </a:lnTo>
                  <a:lnTo>
                    <a:pt x="8" y="267"/>
                  </a:lnTo>
                  <a:lnTo>
                    <a:pt x="9" y="270"/>
                  </a:lnTo>
                  <a:lnTo>
                    <a:pt x="10" y="273"/>
                  </a:lnTo>
                  <a:lnTo>
                    <a:pt x="10" y="275"/>
                  </a:lnTo>
                  <a:lnTo>
                    <a:pt x="11" y="277"/>
                  </a:lnTo>
                  <a:lnTo>
                    <a:pt x="12" y="280"/>
                  </a:lnTo>
                  <a:lnTo>
                    <a:pt x="13" y="282"/>
                  </a:lnTo>
                  <a:lnTo>
                    <a:pt x="14" y="284"/>
                  </a:lnTo>
                  <a:lnTo>
                    <a:pt x="15" y="286"/>
                  </a:lnTo>
                  <a:lnTo>
                    <a:pt x="16" y="289"/>
                  </a:lnTo>
                  <a:lnTo>
                    <a:pt x="18" y="291"/>
                  </a:lnTo>
                  <a:lnTo>
                    <a:pt x="19" y="293"/>
                  </a:lnTo>
                  <a:lnTo>
                    <a:pt x="21" y="295"/>
                  </a:lnTo>
                  <a:lnTo>
                    <a:pt x="22" y="297"/>
                  </a:lnTo>
                  <a:lnTo>
                    <a:pt x="23" y="299"/>
                  </a:lnTo>
                  <a:lnTo>
                    <a:pt x="24" y="301"/>
                  </a:lnTo>
                  <a:lnTo>
                    <a:pt x="26" y="303"/>
                  </a:lnTo>
                  <a:lnTo>
                    <a:pt x="28" y="305"/>
                  </a:lnTo>
                  <a:lnTo>
                    <a:pt x="29" y="306"/>
                  </a:lnTo>
                  <a:lnTo>
                    <a:pt x="31" y="309"/>
                  </a:lnTo>
                  <a:lnTo>
                    <a:pt x="32" y="311"/>
                  </a:lnTo>
                  <a:lnTo>
                    <a:pt x="34" y="312"/>
                  </a:lnTo>
                  <a:lnTo>
                    <a:pt x="35" y="314"/>
                  </a:lnTo>
                  <a:lnTo>
                    <a:pt x="38" y="315"/>
                  </a:lnTo>
                  <a:lnTo>
                    <a:pt x="39" y="317"/>
                  </a:lnTo>
                  <a:lnTo>
                    <a:pt x="41" y="319"/>
                  </a:lnTo>
                  <a:lnTo>
                    <a:pt x="42" y="320"/>
                  </a:lnTo>
                  <a:lnTo>
                    <a:pt x="44" y="322"/>
                  </a:lnTo>
                  <a:lnTo>
                    <a:pt x="46" y="323"/>
                  </a:lnTo>
                  <a:lnTo>
                    <a:pt x="48" y="324"/>
                  </a:lnTo>
                  <a:lnTo>
                    <a:pt x="50" y="325"/>
                  </a:lnTo>
                  <a:lnTo>
                    <a:pt x="52" y="326"/>
                  </a:lnTo>
                  <a:lnTo>
                    <a:pt x="53" y="329"/>
                  </a:lnTo>
                  <a:lnTo>
                    <a:pt x="55" y="330"/>
                  </a:lnTo>
                  <a:lnTo>
                    <a:pt x="58" y="331"/>
                  </a:lnTo>
                  <a:lnTo>
                    <a:pt x="60" y="332"/>
                  </a:lnTo>
                  <a:lnTo>
                    <a:pt x="62" y="333"/>
                  </a:lnTo>
                  <a:lnTo>
                    <a:pt x="64" y="333"/>
                  </a:lnTo>
                  <a:lnTo>
                    <a:pt x="67" y="334"/>
                  </a:lnTo>
                  <a:lnTo>
                    <a:pt x="69" y="335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5" y="337"/>
                  </a:lnTo>
                  <a:lnTo>
                    <a:pt x="78" y="339"/>
                  </a:lnTo>
                  <a:lnTo>
                    <a:pt x="80" y="339"/>
                  </a:lnTo>
                  <a:lnTo>
                    <a:pt x="82" y="340"/>
                  </a:lnTo>
                  <a:lnTo>
                    <a:pt x="84" y="340"/>
                  </a:lnTo>
                  <a:lnTo>
                    <a:pt x="87" y="341"/>
                  </a:lnTo>
                  <a:lnTo>
                    <a:pt x="89" y="341"/>
                  </a:lnTo>
                  <a:lnTo>
                    <a:pt x="91" y="341"/>
                  </a:lnTo>
                  <a:lnTo>
                    <a:pt x="93" y="342"/>
                  </a:lnTo>
                  <a:lnTo>
                    <a:pt x="95" y="342"/>
                  </a:lnTo>
                  <a:lnTo>
                    <a:pt x="98" y="342"/>
                  </a:lnTo>
                  <a:lnTo>
                    <a:pt x="101" y="342"/>
                  </a:lnTo>
                  <a:lnTo>
                    <a:pt x="103" y="342"/>
                  </a:lnTo>
                  <a:lnTo>
                    <a:pt x="105" y="342"/>
                  </a:lnTo>
                  <a:lnTo>
                    <a:pt x="108" y="342"/>
                  </a:lnTo>
                  <a:lnTo>
                    <a:pt x="111" y="342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8" y="342"/>
                  </a:lnTo>
                  <a:lnTo>
                    <a:pt x="121" y="342"/>
                  </a:lnTo>
                  <a:lnTo>
                    <a:pt x="123" y="341"/>
                  </a:lnTo>
                  <a:lnTo>
                    <a:pt x="125" y="341"/>
                  </a:lnTo>
                  <a:lnTo>
                    <a:pt x="128" y="341"/>
                  </a:lnTo>
                  <a:lnTo>
                    <a:pt x="131" y="340"/>
                  </a:lnTo>
                  <a:lnTo>
                    <a:pt x="133" y="340"/>
                  </a:lnTo>
                  <a:lnTo>
                    <a:pt x="135" y="339"/>
                  </a:lnTo>
                  <a:lnTo>
                    <a:pt x="139" y="339"/>
                  </a:lnTo>
                  <a:lnTo>
                    <a:pt x="141" y="337"/>
                  </a:lnTo>
                  <a:lnTo>
                    <a:pt x="143" y="336"/>
                  </a:lnTo>
                  <a:lnTo>
                    <a:pt x="145" y="336"/>
                  </a:lnTo>
                  <a:lnTo>
                    <a:pt x="149" y="335"/>
                  </a:lnTo>
                  <a:lnTo>
                    <a:pt x="151" y="334"/>
                  </a:lnTo>
                  <a:lnTo>
                    <a:pt x="153" y="333"/>
                  </a:lnTo>
                  <a:lnTo>
                    <a:pt x="157" y="332"/>
                  </a:lnTo>
                  <a:lnTo>
                    <a:pt x="159" y="332"/>
                  </a:lnTo>
                  <a:lnTo>
                    <a:pt x="161" y="331"/>
                  </a:lnTo>
                  <a:lnTo>
                    <a:pt x="164" y="330"/>
                  </a:lnTo>
                  <a:lnTo>
                    <a:pt x="167" y="329"/>
                  </a:lnTo>
                  <a:lnTo>
                    <a:pt x="169" y="326"/>
                  </a:lnTo>
                  <a:lnTo>
                    <a:pt x="171" y="325"/>
                  </a:lnTo>
                  <a:lnTo>
                    <a:pt x="174" y="324"/>
                  </a:lnTo>
                  <a:lnTo>
                    <a:pt x="177" y="323"/>
                  </a:lnTo>
                  <a:lnTo>
                    <a:pt x="179" y="322"/>
                  </a:lnTo>
                  <a:lnTo>
                    <a:pt x="181" y="320"/>
                  </a:lnTo>
                  <a:lnTo>
                    <a:pt x="184" y="319"/>
                  </a:lnTo>
                  <a:lnTo>
                    <a:pt x="187" y="317"/>
                  </a:lnTo>
                  <a:lnTo>
                    <a:pt x="189" y="315"/>
                  </a:lnTo>
                  <a:lnTo>
                    <a:pt x="191" y="314"/>
                  </a:lnTo>
                  <a:lnTo>
                    <a:pt x="193" y="312"/>
                  </a:lnTo>
                  <a:lnTo>
                    <a:pt x="197" y="311"/>
                  </a:lnTo>
                  <a:lnTo>
                    <a:pt x="199" y="309"/>
                  </a:lnTo>
                  <a:lnTo>
                    <a:pt x="201" y="306"/>
                  </a:lnTo>
                  <a:lnTo>
                    <a:pt x="203" y="305"/>
                  </a:lnTo>
                  <a:lnTo>
                    <a:pt x="205" y="303"/>
                  </a:lnTo>
                  <a:lnTo>
                    <a:pt x="208" y="301"/>
                  </a:lnTo>
                  <a:lnTo>
                    <a:pt x="210" y="299"/>
                  </a:lnTo>
                  <a:lnTo>
                    <a:pt x="212" y="297"/>
                  </a:lnTo>
                  <a:lnTo>
                    <a:pt x="214" y="295"/>
                  </a:lnTo>
                  <a:lnTo>
                    <a:pt x="217" y="293"/>
                  </a:lnTo>
                  <a:lnTo>
                    <a:pt x="219" y="291"/>
                  </a:lnTo>
                  <a:lnTo>
                    <a:pt x="221" y="289"/>
                  </a:lnTo>
                  <a:lnTo>
                    <a:pt x="223" y="286"/>
                  </a:lnTo>
                  <a:lnTo>
                    <a:pt x="225" y="284"/>
                  </a:lnTo>
                  <a:lnTo>
                    <a:pt x="228" y="282"/>
                  </a:lnTo>
                  <a:lnTo>
                    <a:pt x="230" y="280"/>
                  </a:lnTo>
                  <a:lnTo>
                    <a:pt x="232" y="277"/>
                  </a:lnTo>
                  <a:lnTo>
                    <a:pt x="234" y="275"/>
                  </a:lnTo>
                  <a:lnTo>
                    <a:pt x="237" y="272"/>
                  </a:lnTo>
                  <a:lnTo>
                    <a:pt x="238" y="270"/>
                  </a:lnTo>
                  <a:lnTo>
                    <a:pt x="240" y="267"/>
                  </a:lnTo>
                  <a:lnTo>
                    <a:pt x="242" y="265"/>
                  </a:lnTo>
                  <a:lnTo>
                    <a:pt x="244" y="263"/>
                  </a:lnTo>
                  <a:lnTo>
                    <a:pt x="245" y="260"/>
                  </a:lnTo>
                  <a:lnTo>
                    <a:pt x="248" y="257"/>
                  </a:lnTo>
                  <a:lnTo>
                    <a:pt x="250" y="255"/>
                  </a:lnTo>
                  <a:lnTo>
                    <a:pt x="251" y="252"/>
                  </a:lnTo>
                  <a:lnTo>
                    <a:pt x="253" y="250"/>
                  </a:lnTo>
                  <a:lnTo>
                    <a:pt x="254" y="246"/>
                  </a:lnTo>
                  <a:lnTo>
                    <a:pt x="257" y="244"/>
                  </a:lnTo>
                  <a:lnTo>
                    <a:pt x="258" y="242"/>
                  </a:lnTo>
                  <a:lnTo>
                    <a:pt x="260" y="239"/>
                  </a:lnTo>
                  <a:lnTo>
                    <a:pt x="261" y="236"/>
                  </a:lnTo>
                  <a:lnTo>
                    <a:pt x="263" y="233"/>
                  </a:lnTo>
                  <a:lnTo>
                    <a:pt x="264" y="231"/>
                  </a:lnTo>
                  <a:lnTo>
                    <a:pt x="265" y="227"/>
                  </a:lnTo>
                  <a:lnTo>
                    <a:pt x="268" y="224"/>
                  </a:lnTo>
                  <a:lnTo>
                    <a:pt x="269" y="222"/>
                  </a:lnTo>
                  <a:lnTo>
                    <a:pt x="270" y="219"/>
                  </a:lnTo>
                  <a:lnTo>
                    <a:pt x="271" y="216"/>
                  </a:lnTo>
                  <a:lnTo>
                    <a:pt x="273" y="213"/>
                  </a:lnTo>
                  <a:lnTo>
                    <a:pt x="274" y="210"/>
                  </a:lnTo>
                  <a:lnTo>
                    <a:pt x="275" y="207"/>
                  </a:lnTo>
                  <a:lnTo>
                    <a:pt x="277" y="204"/>
                  </a:lnTo>
                  <a:lnTo>
                    <a:pt x="278" y="201"/>
                  </a:lnTo>
                  <a:lnTo>
                    <a:pt x="279" y="199"/>
                  </a:lnTo>
                  <a:lnTo>
                    <a:pt x="280" y="195"/>
                  </a:lnTo>
                  <a:lnTo>
                    <a:pt x="281" y="192"/>
                  </a:lnTo>
                  <a:lnTo>
                    <a:pt x="282" y="190"/>
                  </a:lnTo>
                  <a:lnTo>
                    <a:pt x="283" y="186"/>
                  </a:lnTo>
                  <a:lnTo>
                    <a:pt x="283" y="183"/>
                  </a:lnTo>
                  <a:lnTo>
                    <a:pt x="284" y="181"/>
                  </a:lnTo>
                  <a:lnTo>
                    <a:pt x="285" y="177"/>
                  </a:lnTo>
                  <a:lnTo>
                    <a:pt x="287" y="174"/>
                  </a:lnTo>
                  <a:lnTo>
                    <a:pt x="287" y="172"/>
                  </a:lnTo>
                  <a:lnTo>
                    <a:pt x="288" y="169"/>
                  </a:lnTo>
                  <a:lnTo>
                    <a:pt x="288" y="165"/>
                  </a:lnTo>
                  <a:lnTo>
                    <a:pt x="289" y="163"/>
                  </a:lnTo>
                  <a:lnTo>
                    <a:pt x="289" y="160"/>
                  </a:lnTo>
                  <a:lnTo>
                    <a:pt x="290" y="156"/>
                  </a:lnTo>
                  <a:lnTo>
                    <a:pt x="290" y="153"/>
                  </a:lnTo>
                  <a:lnTo>
                    <a:pt x="291" y="151"/>
                  </a:lnTo>
                  <a:lnTo>
                    <a:pt x="291" y="147"/>
                  </a:lnTo>
                  <a:lnTo>
                    <a:pt x="291" y="144"/>
                  </a:lnTo>
                  <a:lnTo>
                    <a:pt x="292" y="142"/>
                  </a:lnTo>
                  <a:lnTo>
                    <a:pt x="292" y="139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0"/>
                  </a:lnTo>
                  <a:lnTo>
                    <a:pt x="292" y="127"/>
                  </a:lnTo>
                  <a:lnTo>
                    <a:pt x="292" y="124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2" y="115"/>
                  </a:lnTo>
                  <a:lnTo>
                    <a:pt x="292" y="113"/>
                  </a:lnTo>
                  <a:lnTo>
                    <a:pt x="292" y="110"/>
                  </a:lnTo>
                  <a:lnTo>
                    <a:pt x="291" y="107"/>
                  </a:lnTo>
                  <a:lnTo>
                    <a:pt x="291" y="104"/>
                  </a:lnTo>
                  <a:lnTo>
                    <a:pt x="291" y="102"/>
                  </a:lnTo>
                  <a:lnTo>
                    <a:pt x="291" y="99"/>
                  </a:lnTo>
                  <a:lnTo>
                    <a:pt x="290" y="96"/>
                  </a:lnTo>
                  <a:lnTo>
                    <a:pt x="290" y="93"/>
                  </a:lnTo>
                  <a:lnTo>
                    <a:pt x="289" y="91"/>
                  </a:lnTo>
                  <a:lnTo>
                    <a:pt x="289" y="87"/>
                  </a:lnTo>
                  <a:lnTo>
                    <a:pt x="288" y="85"/>
                  </a:lnTo>
                  <a:lnTo>
                    <a:pt x="288" y="83"/>
                  </a:lnTo>
                  <a:lnTo>
                    <a:pt x="287" y="80"/>
                  </a:lnTo>
                  <a:lnTo>
                    <a:pt x="285" y="77"/>
                  </a:lnTo>
                  <a:lnTo>
                    <a:pt x="285" y="75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2" y="67"/>
                  </a:lnTo>
                  <a:lnTo>
                    <a:pt x="281" y="65"/>
                  </a:lnTo>
                  <a:lnTo>
                    <a:pt x="281" y="63"/>
                  </a:lnTo>
                  <a:lnTo>
                    <a:pt x="280" y="61"/>
                  </a:lnTo>
                  <a:lnTo>
                    <a:pt x="279" y="59"/>
                  </a:lnTo>
                  <a:lnTo>
                    <a:pt x="278" y="56"/>
                  </a:lnTo>
                  <a:lnTo>
                    <a:pt x="277" y="54"/>
                  </a:lnTo>
                  <a:lnTo>
                    <a:pt x="275" y="52"/>
                  </a:lnTo>
                  <a:lnTo>
                    <a:pt x="273" y="50"/>
                  </a:lnTo>
                  <a:lnTo>
                    <a:pt x="272" y="47"/>
                  </a:lnTo>
                  <a:lnTo>
                    <a:pt x="271" y="45"/>
                  </a:lnTo>
                  <a:lnTo>
                    <a:pt x="270" y="43"/>
                  </a:lnTo>
                  <a:lnTo>
                    <a:pt x="269" y="42"/>
                  </a:lnTo>
                  <a:lnTo>
                    <a:pt x="267" y="40"/>
                  </a:lnTo>
                  <a:lnTo>
                    <a:pt x="265" y="37"/>
                  </a:lnTo>
                  <a:lnTo>
                    <a:pt x="264" y="35"/>
                  </a:lnTo>
                  <a:lnTo>
                    <a:pt x="262" y="34"/>
                  </a:lnTo>
                  <a:lnTo>
                    <a:pt x="261" y="32"/>
                  </a:lnTo>
                  <a:lnTo>
                    <a:pt x="259" y="31"/>
                  </a:lnTo>
                  <a:lnTo>
                    <a:pt x="258" y="29"/>
                  </a:lnTo>
                  <a:lnTo>
                    <a:pt x="257" y="27"/>
                  </a:lnTo>
                  <a:lnTo>
                    <a:pt x="254" y="25"/>
                  </a:lnTo>
                  <a:lnTo>
                    <a:pt x="252" y="24"/>
                  </a:lnTo>
                  <a:lnTo>
                    <a:pt x="251" y="22"/>
                  </a:lnTo>
                  <a:lnTo>
                    <a:pt x="249" y="21"/>
                  </a:lnTo>
                  <a:lnTo>
                    <a:pt x="248" y="20"/>
                  </a:lnTo>
                  <a:lnTo>
                    <a:pt x="245" y="17"/>
                  </a:lnTo>
                  <a:lnTo>
                    <a:pt x="243" y="16"/>
                  </a:lnTo>
                  <a:lnTo>
                    <a:pt x="241" y="15"/>
                  </a:lnTo>
                  <a:lnTo>
                    <a:pt x="240" y="14"/>
                  </a:lnTo>
                  <a:lnTo>
                    <a:pt x="238" y="13"/>
                  </a:lnTo>
                  <a:lnTo>
                    <a:pt x="235" y="12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664" y="2140"/>
              <a:ext cx="233" cy="272"/>
            </a:xfrm>
            <a:custGeom>
              <a:avLst/>
              <a:gdLst>
                <a:gd name="T0" fmla="*/ 0 w 1614"/>
                <a:gd name="T1" fmla="*/ 0 h 1883"/>
                <a:gd name="T2" fmla="*/ 0 w 1614"/>
                <a:gd name="T3" fmla="*/ 0 h 1883"/>
                <a:gd name="T4" fmla="*/ 0 w 1614"/>
                <a:gd name="T5" fmla="*/ 0 h 1883"/>
                <a:gd name="T6" fmla="*/ 0 w 1614"/>
                <a:gd name="T7" fmla="*/ 0 h 1883"/>
                <a:gd name="T8" fmla="*/ 0 w 1614"/>
                <a:gd name="T9" fmla="*/ 0 h 1883"/>
                <a:gd name="T10" fmla="*/ 0 w 1614"/>
                <a:gd name="T11" fmla="*/ 0 h 1883"/>
                <a:gd name="T12" fmla="*/ 0 w 1614"/>
                <a:gd name="T13" fmla="*/ 0 h 1883"/>
                <a:gd name="T14" fmla="*/ 0 w 1614"/>
                <a:gd name="T15" fmla="*/ 0 h 1883"/>
                <a:gd name="T16" fmla="*/ 0 w 1614"/>
                <a:gd name="T17" fmla="*/ 0 h 1883"/>
                <a:gd name="T18" fmla="*/ 0 w 1614"/>
                <a:gd name="T19" fmla="*/ 0 h 1883"/>
                <a:gd name="T20" fmla="*/ 0 w 1614"/>
                <a:gd name="T21" fmla="*/ 0 h 1883"/>
                <a:gd name="T22" fmla="*/ 0 w 1614"/>
                <a:gd name="T23" fmla="*/ 0 h 1883"/>
                <a:gd name="T24" fmla="*/ 0 w 1614"/>
                <a:gd name="T25" fmla="*/ 0 h 1883"/>
                <a:gd name="T26" fmla="*/ 0 w 1614"/>
                <a:gd name="T27" fmla="*/ 0 h 1883"/>
                <a:gd name="T28" fmla="*/ 0 w 1614"/>
                <a:gd name="T29" fmla="*/ 0 h 1883"/>
                <a:gd name="T30" fmla="*/ 0 w 1614"/>
                <a:gd name="T31" fmla="*/ 0 h 1883"/>
                <a:gd name="T32" fmla="*/ 0 w 1614"/>
                <a:gd name="T33" fmla="*/ 0 h 1883"/>
                <a:gd name="T34" fmla="*/ 0 w 1614"/>
                <a:gd name="T35" fmla="*/ 0 h 1883"/>
                <a:gd name="T36" fmla="*/ 0 w 1614"/>
                <a:gd name="T37" fmla="*/ 0 h 1883"/>
                <a:gd name="T38" fmla="*/ 0 w 1614"/>
                <a:gd name="T39" fmla="*/ 0 h 1883"/>
                <a:gd name="T40" fmla="*/ 0 w 1614"/>
                <a:gd name="T41" fmla="*/ 0 h 1883"/>
                <a:gd name="T42" fmla="*/ 0 w 1614"/>
                <a:gd name="T43" fmla="*/ 0 h 1883"/>
                <a:gd name="T44" fmla="*/ 0 w 1614"/>
                <a:gd name="T45" fmla="*/ 0 h 1883"/>
                <a:gd name="T46" fmla="*/ 0 w 1614"/>
                <a:gd name="T47" fmla="*/ 0 h 1883"/>
                <a:gd name="T48" fmla="*/ 0 w 1614"/>
                <a:gd name="T49" fmla="*/ 0 h 1883"/>
                <a:gd name="T50" fmla="*/ 0 w 1614"/>
                <a:gd name="T51" fmla="*/ 0 h 1883"/>
                <a:gd name="T52" fmla="*/ 0 w 1614"/>
                <a:gd name="T53" fmla="*/ 0 h 1883"/>
                <a:gd name="T54" fmla="*/ 0 w 1614"/>
                <a:gd name="T55" fmla="*/ 0 h 1883"/>
                <a:gd name="T56" fmla="*/ 0 w 1614"/>
                <a:gd name="T57" fmla="*/ 0 h 1883"/>
                <a:gd name="T58" fmla="*/ 0 w 1614"/>
                <a:gd name="T59" fmla="*/ 0 h 1883"/>
                <a:gd name="T60" fmla="*/ 0 w 1614"/>
                <a:gd name="T61" fmla="*/ 0 h 1883"/>
                <a:gd name="T62" fmla="*/ 0 w 1614"/>
                <a:gd name="T63" fmla="*/ 0 h 1883"/>
                <a:gd name="T64" fmla="*/ 0 w 1614"/>
                <a:gd name="T65" fmla="*/ 0 h 1883"/>
                <a:gd name="T66" fmla="*/ 0 w 1614"/>
                <a:gd name="T67" fmla="*/ 0 h 1883"/>
                <a:gd name="T68" fmla="*/ 0 w 1614"/>
                <a:gd name="T69" fmla="*/ 0 h 1883"/>
                <a:gd name="T70" fmla="*/ 0 w 1614"/>
                <a:gd name="T71" fmla="*/ 0 h 1883"/>
                <a:gd name="T72" fmla="*/ 0 w 1614"/>
                <a:gd name="T73" fmla="*/ 0 h 1883"/>
                <a:gd name="T74" fmla="*/ 0 w 1614"/>
                <a:gd name="T75" fmla="*/ 0 h 1883"/>
                <a:gd name="T76" fmla="*/ 0 w 1614"/>
                <a:gd name="T77" fmla="*/ 0 h 1883"/>
                <a:gd name="T78" fmla="*/ 0 w 1614"/>
                <a:gd name="T79" fmla="*/ 0 h 1883"/>
                <a:gd name="T80" fmla="*/ 0 w 1614"/>
                <a:gd name="T81" fmla="*/ 0 h 1883"/>
                <a:gd name="T82" fmla="*/ 0 w 1614"/>
                <a:gd name="T83" fmla="*/ 0 h 1883"/>
                <a:gd name="T84" fmla="*/ 0 w 1614"/>
                <a:gd name="T85" fmla="*/ 0 h 1883"/>
                <a:gd name="T86" fmla="*/ 0 w 1614"/>
                <a:gd name="T87" fmla="*/ 0 h 1883"/>
                <a:gd name="T88" fmla="*/ 0 w 1614"/>
                <a:gd name="T89" fmla="*/ 0 h 1883"/>
                <a:gd name="T90" fmla="*/ 0 w 1614"/>
                <a:gd name="T91" fmla="*/ 0 h 18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4"/>
                <a:gd name="T139" fmla="*/ 0 h 1883"/>
                <a:gd name="T140" fmla="*/ 1614 w 1614"/>
                <a:gd name="T141" fmla="*/ 1883 h 18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4" h="1883">
                  <a:moveTo>
                    <a:pt x="1356" y="62"/>
                  </a:moveTo>
                  <a:lnTo>
                    <a:pt x="1167" y="0"/>
                  </a:lnTo>
                  <a:lnTo>
                    <a:pt x="881" y="133"/>
                  </a:lnTo>
                  <a:lnTo>
                    <a:pt x="672" y="205"/>
                  </a:lnTo>
                  <a:lnTo>
                    <a:pt x="539" y="173"/>
                  </a:lnTo>
                  <a:lnTo>
                    <a:pt x="406" y="261"/>
                  </a:lnTo>
                  <a:lnTo>
                    <a:pt x="437" y="344"/>
                  </a:lnTo>
                  <a:lnTo>
                    <a:pt x="571" y="325"/>
                  </a:lnTo>
                  <a:lnTo>
                    <a:pt x="683" y="295"/>
                  </a:lnTo>
                  <a:lnTo>
                    <a:pt x="859" y="268"/>
                  </a:lnTo>
                  <a:lnTo>
                    <a:pt x="1010" y="271"/>
                  </a:lnTo>
                  <a:lnTo>
                    <a:pt x="820" y="584"/>
                  </a:lnTo>
                  <a:lnTo>
                    <a:pt x="573" y="917"/>
                  </a:lnTo>
                  <a:lnTo>
                    <a:pt x="279" y="1353"/>
                  </a:lnTo>
                  <a:lnTo>
                    <a:pt x="31" y="1279"/>
                  </a:lnTo>
                  <a:lnTo>
                    <a:pt x="0" y="1341"/>
                  </a:lnTo>
                  <a:lnTo>
                    <a:pt x="354" y="1538"/>
                  </a:lnTo>
                  <a:lnTo>
                    <a:pt x="635" y="1132"/>
                  </a:lnTo>
                  <a:lnTo>
                    <a:pt x="868" y="865"/>
                  </a:lnTo>
                  <a:lnTo>
                    <a:pt x="912" y="851"/>
                  </a:lnTo>
                  <a:lnTo>
                    <a:pt x="912" y="857"/>
                  </a:lnTo>
                  <a:lnTo>
                    <a:pt x="911" y="871"/>
                  </a:lnTo>
                  <a:lnTo>
                    <a:pt x="910" y="892"/>
                  </a:lnTo>
                  <a:lnTo>
                    <a:pt x="910" y="917"/>
                  </a:lnTo>
                  <a:lnTo>
                    <a:pt x="909" y="943"/>
                  </a:lnTo>
                  <a:lnTo>
                    <a:pt x="908" y="967"/>
                  </a:lnTo>
                  <a:lnTo>
                    <a:pt x="906" y="988"/>
                  </a:lnTo>
                  <a:lnTo>
                    <a:pt x="906" y="1002"/>
                  </a:lnTo>
                  <a:lnTo>
                    <a:pt x="905" y="1008"/>
                  </a:lnTo>
                  <a:lnTo>
                    <a:pt x="762" y="1520"/>
                  </a:lnTo>
                  <a:lnTo>
                    <a:pt x="712" y="1722"/>
                  </a:lnTo>
                  <a:lnTo>
                    <a:pt x="978" y="1883"/>
                  </a:lnTo>
                  <a:lnTo>
                    <a:pt x="1017" y="1824"/>
                  </a:lnTo>
                  <a:lnTo>
                    <a:pt x="870" y="1690"/>
                  </a:lnTo>
                  <a:lnTo>
                    <a:pt x="1041" y="1221"/>
                  </a:lnTo>
                  <a:lnTo>
                    <a:pt x="1125" y="869"/>
                  </a:lnTo>
                  <a:lnTo>
                    <a:pt x="1325" y="462"/>
                  </a:lnTo>
                  <a:lnTo>
                    <a:pt x="1363" y="619"/>
                  </a:lnTo>
                  <a:lnTo>
                    <a:pt x="1433" y="795"/>
                  </a:lnTo>
                  <a:lnTo>
                    <a:pt x="1436" y="884"/>
                  </a:lnTo>
                  <a:lnTo>
                    <a:pt x="1578" y="979"/>
                  </a:lnTo>
                  <a:lnTo>
                    <a:pt x="1614" y="923"/>
                  </a:lnTo>
                  <a:lnTo>
                    <a:pt x="1569" y="808"/>
                  </a:lnTo>
                  <a:lnTo>
                    <a:pt x="1508" y="697"/>
                  </a:lnTo>
                  <a:lnTo>
                    <a:pt x="1497" y="525"/>
                  </a:lnTo>
                  <a:lnTo>
                    <a:pt x="1464" y="182"/>
                  </a:lnTo>
                  <a:lnTo>
                    <a:pt x="1459" y="178"/>
                  </a:lnTo>
                  <a:lnTo>
                    <a:pt x="1449" y="166"/>
                  </a:lnTo>
                  <a:lnTo>
                    <a:pt x="1435" y="151"/>
                  </a:lnTo>
                  <a:lnTo>
                    <a:pt x="1416" y="131"/>
                  </a:lnTo>
                  <a:lnTo>
                    <a:pt x="1398" y="111"/>
                  </a:lnTo>
                  <a:lnTo>
                    <a:pt x="1380" y="91"/>
                  </a:lnTo>
                  <a:lnTo>
                    <a:pt x="1366" y="75"/>
                  </a:lnTo>
                  <a:lnTo>
                    <a:pt x="1357" y="65"/>
                  </a:lnTo>
                  <a:lnTo>
                    <a:pt x="1356" y="62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998" y="2160"/>
              <a:ext cx="41" cy="53"/>
            </a:xfrm>
            <a:custGeom>
              <a:avLst/>
              <a:gdLst>
                <a:gd name="T0" fmla="*/ 0 w 278"/>
                <a:gd name="T1" fmla="*/ 0 h 358"/>
                <a:gd name="T2" fmla="*/ 0 w 278"/>
                <a:gd name="T3" fmla="*/ 0 h 358"/>
                <a:gd name="T4" fmla="*/ 0 w 278"/>
                <a:gd name="T5" fmla="*/ 0 h 358"/>
                <a:gd name="T6" fmla="*/ 0 w 278"/>
                <a:gd name="T7" fmla="*/ 0 h 358"/>
                <a:gd name="T8" fmla="*/ 0 w 278"/>
                <a:gd name="T9" fmla="*/ 0 h 358"/>
                <a:gd name="T10" fmla="*/ 0 w 278"/>
                <a:gd name="T11" fmla="*/ 0 h 358"/>
                <a:gd name="T12" fmla="*/ 0 w 278"/>
                <a:gd name="T13" fmla="*/ 0 h 358"/>
                <a:gd name="T14" fmla="*/ 0 w 278"/>
                <a:gd name="T15" fmla="*/ 0 h 358"/>
                <a:gd name="T16" fmla="*/ 0 w 278"/>
                <a:gd name="T17" fmla="*/ 0 h 358"/>
                <a:gd name="T18" fmla="*/ 0 w 278"/>
                <a:gd name="T19" fmla="*/ 0 h 358"/>
                <a:gd name="T20" fmla="*/ 0 w 278"/>
                <a:gd name="T21" fmla="*/ 0 h 358"/>
                <a:gd name="T22" fmla="*/ 0 w 278"/>
                <a:gd name="T23" fmla="*/ 0 h 358"/>
                <a:gd name="T24" fmla="*/ 0 w 278"/>
                <a:gd name="T25" fmla="*/ 0 h 358"/>
                <a:gd name="T26" fmla="*/ 0 w 278"/>
                <a:gd name="T27" fmla="*/ 0 h 358"/>
                <a:gd name="T28" fmla="*/ 0 w 278"/>
                <a:gd name="T29" fmla="*/ 0 h 358"/>
                <a:gd name="T30" fmla="*/ 0 w 278"/>
                <a:gd name="T31" fmla="*/ 0 h 358"/>
                <a:gd name="T32" fmla="*/ 0 w 278"/>
                <a:gd name="T33" fmla="*/ 0 h 358"/>
                <a:gd name="T34" fmla="*/ 0 w 278"/>
                <a:gd name="T35" fmla="*/ 0 h 358"/>
                <a:gd name="T36" fmla="*/ 0 w 278"/>
                <a:gd name="T37" fmla="*/ 0 h 358"/>
                <a:gd name="T38" fmla="*/ 0 w 278"/>
                <a:gd name="T39" fmla="*/ 0 h 358"/>
                <a:gd name="T40" fmla="*/ 0 w 278"/>
                <a:gd name="T41" fmla="*/ 0 h 358"/>
                <a:gd name="T42" fmla="*/ 0 w 278"/>
                <a:gd name="T43" fmla="*/ 0 h 358"/>
                <a:gd name="T44" fmla="*/ 0 w 278"/>
                <a:gd name="T45" fmla="*/ 0 h 358"/>
                <a:gd name="T46" fmla="*/ 0 w 278"/>
                <a:gd name="T47" fmla="*/ 0 h 358"/>
                <a:gd name="T48" fmla="*/ 0 w 278"/>
                <a:gd name="T49" fmla="*/ 0 h 358"/>
                <a:gd name="T50" fmla="*/ 0 w 278"/>
                <a:gd name="T51" fmla="*/ 0 h 358"/>
                <a:gd name="T52" fmla="*/ 0 w 278"/>
                <a:gd name="T53" fmla="*/ 0 h 358"/>
                <a:gd name="T54" fmla="*/ 0 w 278"/>
                <a:gd name="T55" fmla="*/ 0 h 358"/>
                <a:gd name="T56" fmla="*/ 0 w 278"/>
                <a:gd name="T57" fmla="*/ 0 h 358"/>
                <a:gd name="T58" fmla="*/ 0 w 278"/>
                <a:gd name="T59" fmla="*/ 0 h 358"/>
                <a:gd name="T60" fmla="*/ 0 w 278"/>
                <a:gd name="T61" fmla="*/ 0 h 358"/>
                <a:gd name="T62" fmla="*/ 0 w 278"/>
                <a:gd name="T63" fmla="*/ 0 h 358"/>
                <a:gd name="T64" fmla="*/ 0 w 278"/>
                <a:gd name="T65" fmla="*/ 0 h 358"/>
                <a:gd name="T66" fmla="*/ 0 w 278"/>
                <a:gd name="T67" fmla="*/ 0 h 358"/>
                <a:gd name="T68" fmla="*/ 0 w 278"/>
                <a:gd name="T69" fmla="*/ 0 h 358"/>
                <a:gd name="T70" fmla="*/ 0 w 278"/>
                <a:gd name="T71" fmla="*/ 0 h 358"/>
                <a:gd name="T72" fmla="*/ 0 w 278"/>
                <a:gd name="T73" fmla="*/ 0 h 358"/>
                <a:gd name="T74" fmla="*/ 0 w 278"/>
                <a:gd name="T75" fmla="*/ 0 h 358"/>
                <a:gd name="T76" fmla="*/ 0 w 278"/>
                <a:gd name="T77" fmla="*/ 0 h 358"/>
                <a:gd name="T78" fmla="*/ 0 w 278"/>
                <a:gd name="T79" fmla="*/ 0 h 358"/>
                <a:gd name="T80" fmla="*/ 0 w 278"/>
                <a:gd name="T81" fmla="*/ 0 h 358"/>
                <a:gd name="T82" fmla="*/ 0 w 278"/>
                <a:gd name="T83" fmla="*/ 0 h 358"/>
                <a:gd name="T84" fmla="*/ 0 w 278"/>
                <a:gd name="T85" fmla="*/ 0 h 358"/>
                <a:gd name="T86" fmla="*/ 0 w 278"/>
                <a:gd name="T87" fmla="*/ 0 h 358"/>
                <a:gd name="T88" fmla="*/ 0 w 278"/>
                <a:gd name="T89" fmla="*/ 0 h 358"/>
                <a:gd name="T90" fmla="*/ 0 w 278"/>
                <a:gd name="T91" fmla="*/ 0 h 358"/>
                <a:gd name="T92" fmla="*/ 0 w 278"/>
                <a:gd name="T93" fmla="*/ 0 h 358"/>
                <a:gd name="T94" fmla="*/ 0 w 278"/>
                <a:gd name="T95" fmla="*/ 0 h 358"/>
                <a:gd name="T96" fmla="*/ 0 w 278"/>
                <a:gd name="T97" fmla="*/ 0 h 358"/>
                <a:gd name="T98" fmla="*/ 0 w 278"/>
                <a:gd name="T99" fmla="*/ 0 h 358"/>
                <a:gd name="T100" fmla="*/ 0 w 278"/>
                <a:gd name="T101" fmla="*/ 0 h 358"/>
                <a:gd name="T102" fmla="*/ 0 w 278"/>
                <a:gd name="T103" fmla="*/ 0 h 358"/>
                <a:gd name="T104" fmla="*/ 0 w 278"/>
                <a:gd name="T105" fmla="*/ 0 h 358"/>
                <a:gd name="T106" fmla="*/ 0 w 278"/>
                <a:gd name="T107" fmla="*/ 0 h 358"/>
                <a:gd name="T108" fmla="*/ 0 w 278"/>
                <a:gd name="T109" fmla="*/ 0 h 358"/>
                <a:gd name="T110" fmla="*/ 0 w 278"/>
                <a:gd name="T111" fmla="*/ 0 h 358"/>
                <a:gd name="T112" fmla="*/ 0 w 278"/>
                <a:gd name="T113" fmla="*/ 0 h 358"/>
                <a:gd name="T114" fmla="*/ 0 w 278"/>
                <a:gd name="T115" fmla="*/ 0 h 358"/>
                <a:gd name="T116" fmla="*/ 0 w 278"/>
                <a:gd name="T117" fmla="*/ 0 h 358"/>
                <a:gd name="T118" fmla="*/ 0 w 278"/>
                <a:gd name="T119" fmla="*/ 0 h 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"/>
                <a:gd name="T181" fmla="*/ 0 h 358"/>
                <a:gd name="T182" fmla="*/ 278 w 278"/>
                <a:gd name="T183" fmla="*/ 358 h 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" h="358">
                  <a:moveTo>
                    <a:pt x="79" y="353"/>
                  </a:moveTo>
                  <a:lnTo>
                    <a:pt x="80" y="354"/>
                  </a:lnTo>
                  <a:lnTo>
                    <a:pt x="83" y="354"/>
                  </a:lnTo>
                  <a:lnTo>
                    <a:pt x="85" y="355"/>
                  </a:lnTo>
                  <a:lnTo>
                    <a:pt x="87" y="355"/>
                  </a:lnTo>
                  <a:lnTo>
                    <a:pt x="90" y="356"/>
                  </a:lnTo>
                  <a:lnTo>
                    <a:pt x="93" y="356"/>
                  </a:lnTo>
                  <a:lnTo>
                    <a:pt x="95" y="357"/>
                  </a:lnTo>
                  <a:lnTo>
                    <a:pt x="97" y="357"/>
                  </a:lnTo>
                  <a:lnTo>
                    <a:pt x="99" y="357"/>
                  </a:lnTo>
                  <a:lnTo>
                    <a:pt x="101" y="358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10" y="358"/>
                  </a:lnTo>
                  <a:lnTo>
                    <a:pt x="114" y="358"/>
                  </a:lnTo>
                  <a:lnTo>
                    <a:pt x="116" y="358"/>
                  </a:lnTo>
                  <a:lnTo>
                    <a:pt x="118" y="358"/>
                  </a:lnTo>
                  <a:lnTo>
                    <a:pt x="120" y="358"/>
                  </a:lnTo>
                  <a:lnTo>
                    <a:pt x="123" y="357"/>
                  </a:lnTo>
                  <a:lnTo>
                    <a:pt x="125" y="357"/>
                  </a:lnTo>
                  <a:lnTo>
                    <a:pt x="128" y="357"/>
                  </a:lnTo>
                  <a:lnTo>
                    <a:pt x="130" y="357"/>
                  </a:lnTo>
                  <a:lnTo>
                    <a:pt x="133" y="356"/>
                  </a:lnTo>
                  <a:lnTo>
                    <a:pt x="135" y="356"/>
                  </a:lnTo>
                  <a:lnTo>
                    <a:pt x="137" y="355"/>
                  </a:lnTo>
                  <a:lnTo>
                    <a:pt x="139" y="355"/>
                  </a:lnTo>
                  <a:lnTo>
                    <a:pt x="143" y="354"/>
                  </a:lnTo>
                  <a:lnTo>
                    <a:pt x="145" y="353"/>
                  </a:lnTo>
                  <a:lnTo>
                    <a:pt x="147" y="353"/>
                  </a:lnTo>
                  <a:lnTo>
                    <a:pt x="149" y="352"/>
                  </a:lnTo>
                  <a:lnTo>
                    <a:pt x="151" y="350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59" y="348"/>
                  </a:lnTo>
                  <a:lnTo>
                    <a:pt x="161" y="347"/>
                  </a:lnTo>
                  <a:lnTo>
                    <a:pt x="164" y="346"/>
                  </a:lnTo>
                  <a:lnTo>
                    <a:pt x="166" y="345"/>
                  </a:lnTo>
                  <a:lnTo>
                    <a:pt x="168" y="343"/>
                  </a:lnTo>
                  <a:lnTo>
                    <a:pt x="171" y="342"/>
                  </a:lnTo>
                  <a:lnTo>
                    <a:pt x="174" y="340"/>
                  </a:lnTo>
                  <a:lnTo>
                    <a:pt x="176" y="339"/>
                  </a:lnTo>
                  <a:lnTo>
                    <a:pt x="178" y="338"/>
                  </a:lnTo>
                  <a:lnTo>
                    <a:pt x="180" y="336"/>
                  </a:lnTo>
                  <a:lnTo>
                    <a:pt x="183" y="335"/>
                  </a:lnTo>
                  <a:lnTo>
                    <a:pt x="185" y="333"/>
                  </a:lnTo>
                  <a:lnTo>
                    <a:pt x="187" y="332"/>
                  </a:lnTo>
                  <a:lnTo>
                    <a:pt x="189" y="329"/>
                  </a:lnTo>
                  <a:lnTo>
                    <a:pt x="191" y="328"/>
                  </a:lnTo>
                  <a:lnTo>
                    <a:pt x="194" y="326"/>
                  </a:lnTo>
                  <a:lnTo>
                    <a:pt x="196" y="325"/>
                  </a:lnTo>
                  <a:lnTo>
                    <a:pt x="198" y="323"/>
                  </a:lnTo>
                  <a:lnTo>
                    <a:pt x="200" y="320"/>
                  </a:lnTo>
                  <a:lnTo>
                    <a:pt x="203" y="319"/>
                  </a:lnTo>
                  <a:lnTo>
                    <a:pt x="205" y="317"/>
                  </a:lnTo>
                  <a:lnTo>
                    <a:pt x="207" y="315"/>
                  </a:lnTo>
                  <a:lnTo>
                    <a:pt x="209" y="313"/>
                  </a:lnTo>
                  <a:lnTo>
                    <a:pt x="211" y="310"/>
                  </a:lnTo>
                  <a:lnTo>
                    <a:pt x="214" y="308"/>
                  </a:lnTo>
                  <a:lnTo>
                    <a:pt x="216" y="306"/>
                  </a:lnTo>
                  <a:lnTo>
                    <a:pt x="217" y="304"/>
                  </a:lnTo>
                  <a:lnTo>
                    <a:pt x="219" y="302"/>
                  </a:lnTo>
                  <a:lnTo>
                    <a:pt x="221" y="299"/>
                  </a:lnTo>
                  <a:lnTo>
                    <a:pt x="224" y="297"/>
                  </a:lnTo>
                  <a:lnTo>
                    <a:pt x="225" y="295"/>
                  </a:lnTo>
                  <a:lnTo>
                    <a:pt x="227" y="293"/>
                  </a:lnTo>
                  <a:lnTo>
                    <a:pt x="229" y="290"/>
                  </a:lnTo>
                  <a:lnTo>
                    <a:pt x="230" y="287"/>
                  </a:lnTo>
                  <a:lnTo>
                    <a:pt x="233" y="285"/>
                  </a:lnTo>
                  <a:lnTo>
                    <a:pt x="235" y="283"/>
                  </a:lnTo>
                  <a:lnTo>
                    <a:pt x="236" y="280"/>
                  </a:lnTo>
                  <a:lnTo>
                    <a:pt x="238" y="277"/>
                  </a:lnTo>
                  <a:lnTo>
                    <a:pt x="239" y="275"/>
                  </a:lnTo>
                  <a:lnTo>
                    <a:pt x="242" y="272"/>
                  </a:lnTo>
                  <a:lnTo>
                    <a:pt x="243" y="269"/>
                  </a:lnTo>
                  <a:lnTo>
                    <a:pt x="245" y="267"/>
                  </a:lnTo>
                  <a:lnTo>
                    <a:pt x="246" y="264"/>
                  </a:lnTo>
                  <a:lnTo>
                    <a:pt x="247" y="262"/>
                  </a:lnTo>
                  <a:lnTo>
                    <a:pt x="249" y="258"/>
                  </a:lnTo>
                  <a:lnTo>
                    <a:pt x="250" y="255"/>
                  </a:lnTo>
                  <a:lnTo>
                    <a:pt x="252" y="253"/>
                  </a:lnTo>
                  <a:lnTo>
                    <a:pt x="254" y="249"/>
                  </a:lnTo>
                  <a:lnTo>
                    <a:pt x="255" y="247"/>
                  </a:lnTo>
                  <a:lnTo>
                    <a:pt x="256" y="244"/>
                  </a:lnTo>
                  <a:lnTo>
                    <a:pt x="257" y="240"/>
                  </a:lnTo>
                  <a:lnTo>
                    <a:pt x="258" y="238"/>
                  </a:lnTo>
                  <a:lnTo>
                    <a:pt x="259" y="235"/>
                  </a:lnTo>
                  <a:lnTo>
                    <a:pt x="262" y="232"/>
                  </a:lnTo>
                  <a:lnTo>
                    <a:pt x="263" y="229"/>
                  </a:lnTo>
                  <a:lnTo>
                    <a:pt x="264" y="226"/>
                  </a:lnTo>
                  <a:lnTo>
                    <a:pt x="265" y="223"/>
                  </a:lnTo>
                  <a:lnTo>
                    <a:pt x="265" y="220"/>
                  </a:lnTo>
                  <a:lnTo>
                    <a:pt x="266" y="217"/>
                  </a:lnTo>
                  <a:lnTo>
                    <a:pt x="267" y="214"/>
                  </a:lnTo>
                  <a:lnTo>
                    <a:pt x="268" y="210"/>
                  </a:lnTo>
                  <a:lnTo>
                    <a:pt x="269" y="207"/>
                  </a:lnTo>
                  <a:lnTo>
                    <a:pt x="270" y="205"/>
                  </a:lnTo>
                  <a:lnTo>
                    <a:pt x="270" y="201"/>
                  </a:lnTo>
                  <a:lnTo>
                    <a:pt x="272" y="198"/>
                  </a:lnTo>
                  <a:lnTo>
                    <a:pt x="273" y="195"/>
                  </a:lnTo>
                  <a:lnTo>
                    <a:pt x="273" y="191"/>
                  </a:lnTo>
                  <a:lnTo>
                    <a:pt x="274" y="189"/>
                  </a:lnTo>
                  <a:lnTo>
                    <a:pt x="274" y="186"/>
                  </a:lnTo>
                  <a:lnTo>
                    <a:pt x="275" y="183"/>
                  </a:lnTo>
                  <a:lnTo>
                    <a:pt x="275" y="179"/>
                  </a:lnTo>
                  <a:lnTo>
                    <a:pt x="276" y="176"/>
                  </a:lnTo>
                  <a:lnTo>
                    <a:pt x="276" y="174"/>
                  </a:lnTo>
                  <a:lnTo>
                    <a:pt x="276" y="170"/>
                  </a:lnTo>
                  <a:lnTo>
                    <a:pt x="277" y="167"/>
                  </a:lnTo>
                  <a:lnTo>
                    <a:pt x="277" y="164"/>
                  </a:lnTo>
                  <a:lnTo>
                    <a:pt x="277" y="160"/>
                  </a:lnTo>
                  <a:lnTo>
                    <a:pt x="277" y="157"/>
                  </a:lnTo>
                  <a:lnTo>
                    <a:pt x="278" y="155"/>
                  </a:lnTo>
                  <a:lnTo>
                    <a:pt x="278" y="151"/>
                  </a:lnTo>
                  <a:lnTo>
                    <a:pt x="278" y="148"/>
                  </a:lnTo>
                  <a:lnTo>
                    <a:pt x="278" y="145"/>
                  </a:lnTo>
                  <a:lnTo>
                    <a:pt x="278" y="143"/>
                  </a:lnTo>
                  <a:lnTo>
                    <a:pt x="278" y="139"/>
                  </a:lnTo>
                  <a:lnTo>
                    <a:pt x="278" y="136"/>
                  </a:lnTo>
                  <a:lnTo>
                    <a:pt x="278" y="133"/>
                  </a:lnTo>
                  <a:lnTo>
                    <a:pt x="277" y="130"/>
                  </a:lnTo>
                  <a:lnTo>
                    <a:pt x="277" y="127"/>
                  </a:lnTo>
                  <a:lnTo>
                    <a:pt x="277" y="124"/>
                  </a:lnTo>
                  <a:lnTo>
                    <a:pt x="277" y="121"/>
                  </a:lnTo>
                  <a:lnTo>
                    <a:pt x="276" y="118"/>
                  </a:lnTo>
                  <a:lnTo>
                    <a:pt x="276" y="115"/>
                  </a:lnTo>
                  <a:lnTo>
                    <a:pt x="276" y="113"/>
                  </a:lnTo>
                  <a:lnTo>
                    <a:pt x="275" y="109"/>
                  </a:lnTo>
                  <a:lnTo>
                    <a:pt x="275" y="106"/>
                  </a:lnTo>
                  <a:lnTo>
                    <a:pt x="274" y="104"/>
                  </a:lnTo>
                  <a:lnTo>
                    <a:pt x="274" y="100"/>
                  </a:lnTo>
                  <a:lnTo>
                    <a:pt x="273" y="98"/>
                  </a:lnTo>
                  <a:lnTo>
                    <a:pt x="273" y="95"/>
                  </a:lnTo>
                  <a:lnTo>
                    <a:pt x="272" y="93"/>
                  </a:lnTo>
                  <a:lnTo>
                    <a:pt x="270" y="89"/>
                  </a:lnTo>
                  <a:lnTo>
                    <a:pt x="270" y="87"/>
                  </a:lnTo>
                  <a:lnTo>
                    <a:pt x="269" y="84"/>
                  </a:lnTo>
                  <a:lnTo>
                    <a:pt x="268" y="81"/>
                  </a:lnTo>
                  <a:lnTo>
                    <a:pt x="267" y="79"/>
                  </a:lnTo>
                  <a:lnTo>
                    <a:pt x="266" y="76"/>
                  </a:lnTo>
                  <a:lnTo>
                    <a:pt x="265" y="74"/>
                  </a:lnTo>
                  <a:lnTo>
                    <a:pt x="265" y="71"/>
                  </a:lnTo>
                  <a:lnTo>
                    <a:pt x="264" y="69"/>
                  </a:lnTo>
                  <a:lnTo>
                    <a:pt x="263" y="66"/>
                  </a:lnTo>
                  <a:lnTo>
                    <a:pt x="262" y="64"/>
                  </a:lnTo>
                  <a:lnTo>
                    <a:pt x="260" y="61"/>
                  </a:lnTo>
                  <a:lnTo>
                    <a:pt x="258" y="59"/>
                  </a:lnTo>
                  <a:lnTo>
                    <a:pt x="257" y="57"/>
                  </a:lnTo>
                  <a:lnTo>
                    <a:pt x="256" y="55"/>
                  </a:lnTo>
                  <a:lnTo>
                    <a:pt x="255" y="53"/>
                  </a:lnTo>
                  <a:lnTo>
                    <a:pt x="254" y="50"/>
                  </a:lnTo>
                  <a:lnTo>
                    <a:pt x="252" y="48"/>
                  </a:lnTo>
                  <a:lnTo>
                    <a:pt x="250" y="46"/>
                  </a:lnTo>
                  <a:lnTo>
                    <a:pt x="249" y="44"/>
                  </a:lnTo>
                  <a:lnTo>
                    <a:pt x="248" y="41"/>
                  </a:lnTo>
                  <a:lnTo>
                    <a:pt x="246" y="39"/>
                  </a:lnTo>
                  <a:lnTo>
                    <a:pt x="245" y="38"/>
                  </a:lnTo>
                  <a:lnTo>
                    <a:pt x="243" y="36"/>
                  </a:lnTo>
                  <a:lnTo>
                    <a:pt x="242" y="34"/>
                  </a:lnTo>
                  <a:lnTo>
                    <a:pt x="239" y="33"/>
                  </a:lnTo>
                  <a:lnTo>
                    <a:pt x="238" y="30"/>
                  </a:lnTo>
                  <a:lnTo>
                    <a:pt x="236" y="29"/>
                  </a:lnTo>
                  <a:lnTo>
                    <a:pt x="235" y="27"/>
                  </a:lnTo>
                  <a:lnTo>
                    <a:pt x="233" y="26"/>
                  </a:lnTo>
                  <a:lnTo>
                    <a:pt x="230" y="24"/>
                  </a:lnTo>
                  <a:lnTo>
                    <a:pt x="229" y="23"/>
                  </a:lnTo>
                  <a:lnTo>
                    <a:pt x="227" y="20"/>
                  </a:lnTo>
                  <a:lnTo>
                    <a:pt x="225" y="19"/>
                  </a:lnTo>
                  <a:lnTo>
                    <a:pt x="224" y="18"/>
                  </a:lnTo>
                  <a:lnTo>
                    <a:pt x="221" y="17"/>
                  </a:lnTo>
                  <a:lnTo>
                    <a:pt x="219" y="15"/>
                  </a:lnTo>
                  <a:lnTo>
                    <a:pt x="217" y="14"/>
                  </a:lnTo>
                  <a:lnTo>
                    <a:pt x="216" y="13"/>
                  </a:lnTo>
                  <a:lnTo>
                    <a:pt x="214" y="11"/>
                  </a:lnTo>
                  <a:lnTo>
                    <a:pt x="211" y="10"/>
                  </a:lnTo>
                  <a:lnTo>
                    <a:pt x="209" y="9"/>
                  </a:lnTo>
                  <a:lnTo>
                    <a:pt x="207" y="8"/>
                  </a:lnTo>
                  <a:lnTo>
                    <a:pt x="205" y="8"/>
                  </a:lnTo>
                  <a:lnTo>
                    <a:pt x="203" y="7"/>
                  </a:lnTo>
                  <a:lnTo>
                    <a:pt x="200" y="6"/>
                  </a:lnTo>
                  <a:lnTo>
                    <a:pt x="198" y="5"/>
                  </a:lnTo>
                  <a:lnTo>
                    <a:pt x="196" y="5"/>
                  </a:lnTo>
                  <a:lnTo>
                    <a:pt x="194" y="4"/>
                  </a:lnTo>
                  <a:lnTo>
                    <a:pt x="191" y="3"/>
                  </a:lnTo>
                  <a:lnTo>
                    <a:pt x="189" y="3"/>
                  </a:lnTo>
                  <a:lnTo>
                    <a:pt x="187" y="1"/>
                  </a:lnTo>
                  <a:lnTo>
                    <a:pt x="185" y="1"/>
                  </a:lnTo>
                  <a:lnTo>
                    <a:pt x="183" y="1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9" y="0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51" y="0"/>
                  </a:lnTo>
                  <a:lnTo>
                    <a:pt x="149" y="1"/>
                  </a:lnTo>
                  <a:lnTo>
                    <a:pt x="147" y="1"/>
                  </a:lnTo>
                  <a:lnTo>
                    <a:pt x="145" y="3"/>
                  </a:lnTo>
                  <a:lnTo>
                    <a:pt x="143" y="3"/>
                  </a:lnTo>
                  <a:lnTo>
                    <a:pt x="140" y="4"/>
                  </a:lnTo>
                  <a:lnTo>
                    <a:pt x="137" y="4"/>
                  </a:lnTo>
                  <a:lnTo>
                    <a:pt x="135" y="5"/>
                  </a:lnTo>
                  <a:lnTo>
                    <a:pt x="133" y="5"/>
                  </a:lnTo>
                  <a:lnTo>
                    <a:pt x="130" y="6"/>
                  </a:lnTo>
                  <a:lnTo>
                    <a:pt x="128" y="7"/>
                  </a:lnTo>
                  <a:lnTo>
                    <a:pt x="125" y="8"/>
                  </a:lnTo>
                  <a:lnTo>
                    <a:pt x="123" y="9"/>
                  </a:lnTo>
                  <a:lnTo>
                    <a:pt x="120" y="9"/>
                  </a:lnTo>
                  <a:lnTo>
                    <a:pt x="118" y="10"/>
                  </a:lnTo>
                  <a:lnTo>
                    <a:pt x="116" y="11"/>
                  </a:lnTo>
                  <a:lnTo>
                    <a:pt x="114" y="13"/>
                  </a:lnTo>
                  <a:lnTo>
                    <a:pt x="110" y="15"/>
                  </a:lnTo>
                  <a:lnTo>
                    <a:pt x="108" y="16"/>
                  </a:lnTo>
                  <a:lnTo>
                    <a:pt x="106" y="17"/>
                  </a:lnTo>
                  <a:lnTo>
                    <a:pt x="104" y="18"/>
                  </a:lnTo>
                  <a:lnTo>
                    <a:pt x="101" y="19"/>
                  </a:lnTo>
                  <a:lnTo>
                    <a:pt x="99" y="21"/>
                  </a:lnTo>
                  <a:lnTo>
                    <a:pt x="97" y="23"/>
                  </a:lnTo>
                  <a:lnTo>
                    <a:pt x="95" y="24"/>
                  </a:lnTo>
                  <a:lnTo>
                    <a:pt x="93" y="26"/>
                  </a:lnTo>
                  <a:lnTo>
                    <a:pt x="90" y="27"/>
                  </a:lnTo>
                  <a:lnTo>
                    <a:pt x="88" y="29"/>
                  </a:lnTo>
                  <a:lnTo>
                    <a:pt x="86" y="30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79" y="36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3"/>
                  </a:lnTo>
                  <a:lnTo>
                    <a:pt x="70" y="44"/>
                  </a:lnTo>
                  <a:lnTo>
                    <a:pt x="68" y="46"/>
                  </a:lnTo>
                  <a:lnTo>
                    <a:pt x="66" y="48"/>
                  </a:lnTo>
                  <a:lnTo>
                    <a:pt x="64" y="50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58" y="57"/>
                  </a:lnTo>
                  <a:lnTo>
                    <a:pt x="56" y="59"/>
                  </a:lnTo>
                  <a:lnTo>
                    <a:pt x="54" y="61"/>
                  </a:lnTo>
                  <a:lnTo>
                    <a:pt x="53" y="65"/>
                  </a:lnTo>
                  <a:lnTo>
                    <a:pt x="50" y="67"/>
                  </a:lnTo>
                  <a:lnTo>
                    <a:pt x="48" y="69"/>
                  </a:lnTo>
                  <a:lnTo>
                    <a:pt x="47" y="71"/>
                  </a:lnTo>
                  <a:lnTo>
                    <a:pt x="45" y="75"/>
                  </a:lnTo>
                  <a:lnTo>
                    <a:pt x="43" y="77"/>
                  </a:lnTo>
                  <a:lnTo>
                    <a:pt x="41" y="79"/>
                  </a:lnTo>
                  <a:lnTo>
                    <a:pt x="39" y="83"/>
                  </a:lnTo>
                  <a:lnTo>
                    <a:pt x="38" y="85"/>
                  </a:lnTo>
                  <a:lnTo>
                    <a:pt x="36" y="87"/>
                  </a:lnTo>
                  <a:lnTo>
                    <a:pt x="35" y="90"/>
                  </a:lnTo>
                  <a:lnTo>
                    <a:pt x="33" y="93"/>
                  </a:lnTo>
                  <a:lnTo>
                    <a:pt x="31" y="96"/>
                  </a:lnTo>
                  <a:lnTo>
                    <a:pt x="30" y="98"/>
                  </a:lnTo>
                  <a:lnTo>
                    <a:pt x="28" y="101"/>
                  </a:lnTo>
                  <a:lnTo>
                    <a:pt x="27" y="104"/>
                  </a:lnTo>
                  <a:lnTo>
                    <a:pt x="26" y="107"/>
                  </a:lnTo>
                  <a:lnTo>
                    <a:pt x="25" y="109"/>
                  </a:lnTo>
                  <a:lnTo>
                    <a:pt x="23" y="113"/>
                  </a:lnTo>
                  <a:lnTo>
                    <a:pt x="21" y="116"/>
                  </a:lnTo>
                  <a:lnTo>
                    <a:pt x="20" y="118"/>
                  </a:lnTo>
                  <a:lnTo>
                    <a:pt x="19" y="121"/>
                  </a:lnTo>
                  <a:lnTo>
                    <a:pt x="18" y="125"/>
                  </a:lnTo>
                  <a:lnTo>
                    <a:pt x="17" y="127"/>
                  </a:lnTo>
                  <a:lnTo>
                    <a:pt x="16" y="130"/>
                  </a:lnTo>
                  <a:lnTo>
                    <a:pt x="15" y="134"/>
                  </a:lnTo>
                  <a:lnTo>
                    <a:pt x="14" y="137"/>
                  </a:lnTo>
                  <a:lnTo>
                    <a:pt x="13" y="139"/>
                  </a:lnTo>
                  <a:lnTo>
                    <a:pt x="11" y="143"/>
                  </a:lnTo>
                  <a:lnTo>
                    <a:pt x="10" y="146"/>
                  </a:lnTo>
                  <a:lnTo>
                    <a:pt x="9" y="149"/>
                  </a:lnTo>
                  <a:lnTo>
                    <a:pt x="9" y="151"/>
                  </a:lnTo>
                  <a:lnTo>
                    <a:pt x="8" y="155"/>
                  </a:lnTo>
                  <a:lnTo>
                    <a:pt x="7" y="158"/>
                  </a:lnTo>
                  <a:lnTo>
                    <a:pt x="7" y="161"/>
                  </a:lnTo>
                  <a:lnTo>
                    <a:pt x="6" y="165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4" y="174"/>
                  </a:lnTo>
                  <a:lnTo>
                    <a:pt x="4" y="177"/>
                  </a:lnTo>
                  <a:lnTo>
                    <a:pt x="3" y="180"/>
                  </a:lnTo>
                  <a:lnTo>
                    <a:pt x="3" y="184"/>
                  </a:lnTo>
                  <a:lnTo>
                    <a:pt x="3" y="186"/>
                  </a:lnTo>
                  <a:lnTo>
                    <a:pt x="1" y="189"/>
                  </a:lnTo>
                  <a:lnTo>
                    <a:pt x="1" y="193"/>
                  </a:lnTo>
                  <a:lnTo>
                    <a:pt x="1" y="196"/>
                  </a:lnTo>
                  <a:lnTo>
                    <a:pt x="1" y="199"/>
                  </a:lnTo>
                  <a:lnTo>
                    <a:pt x="0" y="201"/>
                  </a:lnTo>
                  <a:lnTo>
                    <a:pt x="0" y="205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0" y="227"/>
                  </a:lnTo>
                  <a:lnTo>
                    <a:pt x="1" y="229"/>
                  </a:lnTo>
                  <a:lnTo>
                    <a:pt x="1" y="233"/>
                  </a:lnTo>
                  <a:lnTo>
                    <a:pt x="1" y="236"/>
                  </a:lnTo>
                  <a:lnTo>
                    <a:pt x="1" y="238"/>
                  </a:lnTo>
                  <a:lnTo>
                    <a:pt x="3" y="242"/>
                  </a:lnTo>
                  <a:lnTo>
                    <a:pt x="3" y="245"/>
                  </a:lnTo>
                  <a:lnTo>
                    <a:pt x="3" y="247"/>
                  </a:lnTo>
                  <a:lnTo>
                    <a:pt x="4" y="250"/>
                  </a:lnTo>
                  <a:lnTo>
                    <a:pt x="4" y="253"/>
                  </a:lnTo>
                  <a:lnTo>
                    <a:pt x="5" y="256"/>
                  </a:lnTo>
                  <a:lnTo>
                    <a:pt x="5" y="259"/>
                  </a:lnTo>
                  <a:lnTo>
                    <a:pt x="6" y="262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8" y="269"/>
                  </a:lnTo>
                  <a:lnTo>
                    <a:pt x="9" y="273"/>
                  </a:lnTo>
                  <a:lnTo>
                    <a:pt x="9" y="275"/>
                  </a:lnTo>
                  <a:lnTo>
                    <a:pt x="10" y="278"/>
                  </a:lnTo>
                  <a:lnTo>
                    <a:pt x="11" y="280"/>
                  </a:lnTo>
                  <a:lnTo>
                    <a:pt x="13" y="283"/>
                  </a:lnTo>
                  <a:lnTo>
                    <a:pt x="14" y="286"/>
                  </a:lnTo>
                  <a:lnTo>
                    <a:pt x="15" y="288"/>
                  </a:lnTo>
                  <a:lnTo>
                    <a:pt x="16" y="290"/>
                  </a:lnTo>
                  <a:lnTo>
                    <a:pt x="17" y="293"/>
                  </a:lnTo>
                  <a:lnTo>
                    <a:pt x="18" y="295"/>
                  </a:lnTo>
                  <a:lnTo>
                    <a:pt x="19" y="298"/>
                  </a:lnTo>
                  <a:lnTo>
                    <a:pt x="20" y="300"/>
                  </a:lnTo>
                  <a:lnTo>
                    <a:pt x="21" y="303"/>
                  </a:lnTo>
                  <a:lnTo>
                    <a:pt x="23" y="305"/>
                  </a:lnTo>
                  <a:lnTo>
                    <a:pt x="25" y="307"/>
                  </a:lnTo>
                  <a:lnTo>
                    <a:pt x="26" y="309"/>
                  </a:lnTo>
                  <a:lnTo>
                    <a:pt x="27" y="312"/>
                  </a:lnTo>
                  <a:lnTo>
                    <a:pt x="28" y="313"/>
                  </a:lnTo>
                  <a:lnTo>
                    <a:pt x="30" y="315"/>
                  </a:lnTo>
                  <a:lnTo>
                    <a:pt x="31" y="317"/>
                  </a:lnTo>
                  <a:lnTo>
                    <a:pt x="33" y="319"/>
                  </a:lnTo>
                  <a:lnTo>
                    <a:pt x="35" y="322"/>
                  </a:lnTo>
                  <a:lnTo>
                    <a:pt x="36" y="323"/>
                  </a:lnTo>
                  <a:lnTo>
                    <a:pt x="38" y="325"/>
                  </a:lnTo>
                  <a:lnTo>
                    <a:pt x="39" y="327"/>
                  </a:lnTo>
                  <a:lnTo>
                    <a:pt x="41" y="328"/>
                  </a:lnTo>
                  <a:lnTo>
                    <a:pt x="43" y="330"/>
                  </a:lnTo>
                  <a:lnTo>
                    <a:pt x="45" y="332"/>
                  </a:lnTo>
                  <a:lnTo>
                    <a:pt x="47" y="334"/>
                  </a:lnTo>
                  <a:lnTo>
                    <a:pt x="48" y="335"/>
                  </a:lnTo>
                  <a:lnTo>
                    <a:pt x="50" y="336"/>
                  </a:lnTo>
                  <a:lnTo>
                    <a:pt x="53" y="338"/>
                  </a:lnTo>
                  <a:lnTo>
                    <a:pt x="54" y="339"/>
                  </a:lnTo>
                  <a:lnTo>
                    <a:pt x="56" y="340"/>
                  </a:lnTo>
                  <a:lnTo>
                    <a:pt x="58" y="343"/>
                  </a:lnTo>
                  <a:lnTo>
                    <a:pt x="60" y="344"/>
                  </a:lnTo>
                  <a:lnTo>
                    <a:pt x="61" y="345"/>
                  </a:lnTo>
                  <a:lnTo>
                    <a:pt x="64" y="346"/>
                  </a:lnTo>
                  <a:lnTo>
                    <a:pt x="66" y="347"/>
                  </a:lnTo>
                  <a:lnTo>
                    <a:pt x="68" y="348"/>
                  </a:lnTo>
                  <a:lnTo>
                    <a:pt x="70" y="349"/>
                  </a:lnTo>
                  <a:lnTo>
                    <a:pt x="73" y="350"/>
                  </a:lnTo>
                  <a:lnTo>
                    <a:pt x="75" y="350"/>
                  </a:lnTo>
                  <a:lnTo>
                    <a:pt x="77" y="352"/>
                  </a:lnTo>
                  <a:lnTo>
                    <a:pt x="79" y="353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855" y="2217"/>
              <a:ext cx="219" cy="273"/>
            </a:xfrm>
            <a:custGeom>
              <a:avLst/>
              <a:gdLst>
                <a:gd name="T0" fmla="*/ 0 w 1516"/>
                <a:gd name="T1" fmla="*/ 0 h 1888"/>
                <a:gd name="T2" fmla="*/ 0 w 1516"/>
                <a:gd name="T3" fmla="*/ 0 h 1888"/>
                <a:gd name="T4" fmla="*/ 0 w 1516"/>
                <a:gd name="T5" fmla="*/ 0 h 1888"/>
                <a:gd name="T6" fmla="*/ 0 w 1516"/>
                <a:gd name="T7" fmla="*/ 0 h 1888"/>
                <a:gd name="T8" fmla="*/ 0 w 1516"/>
                <a:gd name="T9" fmla="*/ 0 h 1888"/>
                <a:gd name="T10" fmla="*/ 0 w 1516"/>
                <a:gd name="T11" fmla="*/ 0 h 1888"/>
                <a:gd name="T12" fmla="*/ 0 w 1516"/>
                <a:gd name="T13" fmla="*/ 0 h 1888"/>
                <a:gd name="T14" fmla="*/ 0 w 1516"/>
                <a:gd name="T15" fmla="*/ 0 h 1888"/>
                <a:gd name="T16" fmla="*/ 0 w 1516"/>
                <a:gd name="T17" fmla="*/ 0 h 1888"/>
                <a:gd name="T18" fmla="*/ 0 w 1516"/>
                <a:gd name="T19" fmla="*/ 0 h 1888"/>
                <a:gd name="T20" fmla="*/ 0 w 1516"/>
                <a:gd name="T21" fmla="*/ 0 h 1888"/>
                <a:gd name="T22" fmla="*/ 0 w 1516"/>
                <a:gd name="T23" fmla="*/ 0 h 1888"/>
                <a:gd name="T24" fmla="*/ 0 w 1516"/>
                <a:gd name="T25" fmla="*/ 0 h 1888"/>
                <a:gd name="T26" fmla="*/ 0 w 1516"/>
                <a:gd name="T27" fmla="*/ 0 h 1888"/>
                <a:gd name="T28" fmla="*/ 0 w 1516"/>
                <a:gd name="T29" fmla="*/ 0 h 1888"/>
                <a:gd name="T30" fmla="*/ 0 w 1516"/>
                <a:gd name="T31" fmla="*/ 0 h 1888"/>
                <a:gd name="T32" fmla="*/ 0 w 1516"/>
                <a:gd name="T33" fmla="*/ 0 h 1888"/>
                <a:gd name="T34" fmla="*/ 0 w 1516"/>
                <a:gd name="T35" fmla="*/ 0 h 1888"/>
                <a:gd name="T36" fmla="*/ 0 w 1516"/>
                <a:gd name="T37" fmla="*/ 0 h 1888"/>
                <a:gd name="T38" fmla="*/ 0 w 1516"/>
                <a:gd name="T39" fmla="*/ 0 h 1888"/>
                <a:gd name="T40" fmla="*/ 0 w 1516"/>
                <a:gd name="T41" fmla="*/ 0 h 1888"/>
                <a:gd name="T42" fmla="*/ 0 w 1516"/>
                <a:gd name="T43" fmla="*/ 0 h 1888"/>
                <a:gd name="T44" fmla="*/ 0 w 1516"/>
                <a:gd name="T45" fmla="*/ 0 h 1888"/>
                <a:gd name="T46" fmla="*/ 0 w 1516"/>
                <a:gd name="T47" fmla="*/ 0 h 1888"/>
                <a:gd name="T48" fmla="*/ 0 w 1516"/>
                <a:gd name="T49" fmla="*/ 0 h 1888"/>
                <a:gd name="T50" fmla="*/ 0 w 1516"/>
                <a:gd name="T51" fmla="*/ 0 h 1888"/>
                <a:gd name="T52" fmla="*/ 0 w 1516"/>
                <a:gd name="T53" fmla="*/ 0 h 1888"/>
                <a:gd name="T54" fmla="*/ 0 w 1516"/>
                <a:gd name="T55" fmla="*/ 0 h 1888"/>
                <a:gd name="T56" fmla="*/ 0 w 1516"/>
                <a:gd name="T57" fmla="*/ 0 h 1888"/>
                <a:gd name="T58" fmla="*/ 0 w 1516"/>
                <a:gd name="T59" fmla="*/ 0 h 1888"/>
                <a:gd name="T60" fmla="*/ 0 w 1516"/>
                <a:gd name="T61" fmla="*/ 0 h 1888"/>
                <a:gd name="T62" fmla="*/ 0 w 1516"/>
                <a:gd name="T63" fmla="*/ 0 h 1888"/>
                <a:gd name="T64" fmla="*/ 0 w 1516"/>
                <a:gd name="T65" fmla="*/ 0 h 1888"/>
                <a:gd name="T66" fmla="*/ 0 w 1516"/>
                <a:gd name="T67" fmla="*/ 0 h 1888"/>
                <a:gd name="T68" fmla="*/ 0 w 1516"/>
                <a:gd name="T69" fmla="*/ 0 h 1888"/>
                <a:gd name="T70" fmla="*/ 0 w 1516"/>
                <a:gd name="T71" fmla="*/ 0 h 1888"/>
                <a:gd name="T72" fmla="*/ 0 w 1516"/>
                <a:gd name="T73" fmla="*/ 0 h 1888"/>
                <a:gd name="T74" fmla="*/ 0 w 1516"/>
                <a:gd name="T75" fmla="*/ 0 h 1888"/>
                <a:gd name="T76" fmla="*/ 0 w 1516"/>
                <a:gd name="T77" fmla="*/ 0 h 1888"/>
                <a:gd name="T78" fmla="*/ 0 w 1516"/>
                <a:gd name="T79" fmla="*/ 0 h 1888"/>
                <a:gd name="T80" fmla="*/ 0 w 1516"/>
                <a:gd name="T81" fmla="*/ 0 h 1888"/>
                <a:gd name="T82" fmla="*/ 0 w 1516"/>
                <a:gd name="T83" fmla="*/ 0 h 1888"/>
                <a:gd name="T84" fmla="*/ 0 w 1516"/>
                <a:gd name="T85" fmla="*/ 0 h 1888"/>
                <a:gd name="T86" fmla="*/ 0 w 1516"/>
                <a:gd name="T87" fmla="*/ 0 h 1888"/>
                <a:gd name="T88" fmla="*/ 0 w 1516"/>
                <a:gd name="T89" fmla="*/ 0 h 1888"/>
                <a:gd name="T90" fmla="*/ 0 w 1516"/>
                <a:gd name="T91" fmla="*/ 0 h 18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16"/>
                <a:gd name="T139" fmla="*/ 0 h 1888"/>
                <a:gd name="T140" fmla="*/ 1516 w 1516"/>
                <a:gd name="T141" fmla="*/ 1888 h 18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16" h="1888">
                  <a:moveTo>
                    <a:pt x="1116" y="29"/>
                  </a:moveTo>
                  <a:lnTo>
                    <a:pt x="918" y="0"/>
                  </a:lnTo>
                  <a:lnTo>
                    <a:pt x="661" y="183"/>
                  </a:lnTo>
                  <a:lnTo>
                    <a:pt x="467" y="290"/>
                  </a:lnTo>
                  <a:lnTo>
                    <a:pt x="331" y="283"/>
                  </a:lnTo>
                  <a:lnTo>
                    <a:pt x="213" y="393"/>
                  </a:lnTo>
                  <a:lnTo>
                    <a:pt x="259" y="468"/>
                  </a:lnTo>
                  <a:lnTo>
                    <a:pt x="388" y="426"/>
                  </a:lnTo>
                  <a:lnTo>
                    <a:pt x="496" y="376"/>
                  </a:lnTo>
                  <a:lnTo>
                    <a:pt x="661" y="318"/>
                  </a:lnTo>
                  <a:lnTo>
                    <a:pt x="810" y="296"/>
                  </a:lnTo>
                  <a:lnTo>
                    <a:pt x="678" y="638"/>
                  </a:lnTo>
                  <a:lnTo>
                    <a:pt x="491" y="1008"/>
                  </a:lnTo>
                  <a:lnTo>
                    <a:pt x="275" y="1489"/>
                  </a:lnTo>
                  <a:lnTo>
                    <a:pt x="19" y="1460"/>
                  </a:lnTo>
                  <a:lnTo>
                    <a:pt x="0" y="1529"/>
                  </a:lnTo>
                  <a:lnTo>
                    <a:pt x="381" y="1659"/>
                  </a:lnTo>
                  <a:lnTo>
                    <a:pt x="589" y="1212"/>
                  </a:lnTo>
                  <a:lnTo>
                    <a:pt x="772" y="906"/>
                  </a:lnTo>
                  <a:lnTo>
                    <a:pt x="815" y="884"/>
                  </a:lnTo>
                  <a:lnTo>
                    <a:pt x="815" y="890"/>
                  </a:lnTo>
                  <a:lnTo>
                    <a:pt x="816" y="904"/>
                  </a:lnTo>
                  <a:lnTo>
                    <a:pt x="819" y="925"/>
                  </a:lnTo>
                  <a:lnTo>
                    <a:pt x="822" y="949"/>
                  </a:lnTo>
                  <a:lnTo>
                    <a:pt x="825" y="975"/>
                  </a:lnTo>
                  <a:lnTo>
                    <a:pt x="829" y="999"/>
                  </a:lnTo>
                  <a:lnTo>
                    <a:pt x="831" y="1020"/>
                  </a:lnTo>
                  <a:lnTo>
                    <a:pt x="833" y="1034"/>
                  </a:lnTo>
                  <a:lnTo>
                    <a:pt x="833" y="1039"/>
                  </a:lnTo>
                  <a:lnTo>
                    <a:pt x="780" y="1570"/>
                  </a:lnTo>
                  <a:lnTo>
                    <a:pt x="766" y="1777"/>
                  </a:lnTo>
                  <a:lnTo>
                    <a:pt x="1055" y="1888"/>
                  </a:lnTo>
                  <a:lnTo>
                    <a:pt x="1081" y="1824"/>
                  </a:lnTo>
                  <a:lnTo>
                    <a:pt x="916" y="1718"/>
                  </a:lnTo>
                  <a:lnTo>
                    <a:pt x="1004" y="1226"/>
                  </a:lnTo>
                  <a:lnTo>
                    <a:pt x="1025" y="863"/>
                  </a:lnTo>
                  <a:lnTo>
                    <a:pt x="1154" y="428"/>
                  </a:lnTo>
                  <a:lnTo>
                    <a:pt x="1218" y="575"/>
                  </a:lnTo>
                  <a:lnTo>
                    <a:pt x="1316" y="738"/>
                  </a:lnTo>
                  <a:lnTo>
                    <a:pt x="1335" y="825"/>
                  </a:lnTo>
                  <a:lnTo>
                    <a:pt x="1491" y="891"/>
                  </a:lnTo>
                  <a:lnTo>
                    <a:pt x="1516" y="831"/>
                  </a:lnTo>
                  <a:lnTo>
                    <a:pt x="1454" y="725"/>
                  </a:lnTo>
                  <a:lnTo>
                    <a:pt x="1375" y="626"/>
                  </a:lnTo>
                  <a:lnTo>
                    <a:pt x="1334" y="459"/>
                  </a:lnTo>
                  <a:lnTo>
                    <a:pt x="1244" y="127"/>
                  </a:lnTo>
                  <a:lnTo>
                    <a:pt x="1238" y="124"/>
                  </a:lnTo>
                  <a:lnTo>
                    <a:pt x="1226" y="115"/>
                  </a:lnTo>
                  <a:lnTo>
                    <a:pt x="1209" y="101"/>
                  </a:lnTo>
                  <a:lnTo>
                    <a:pt x="1188" y="86"/>
                  </a:lnTo>
                  <a:lnTo>
                    <a:pt x="1166" y="69"/>
                  </a:lnTo>
                  <a:lnTo>
                    <a:pt x="1146" y="53"/>
                  </a:lnTo>
                  <a:lnTo>
                    <a:pt x="1129" y="40"/>
                  </a:lnTo>
                  <a:lnTo>
                    <a:pt x="1118" y="31"/>
                  </a:lnTo>
                  <a:lnTo>
                    <a:pt x="1116" y="29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52" y="2202"/>
              <a:ext cx="39" cy="53"/>
            </a:xfrm>
            <a:custGeom>
              <a:avLst/>
              <a:gdLst>
                <a:gd name="T0" fmla="*/ 0 w 269"/>
                <a:gd name="T1" fmla="*/ 0 h 366"/>
                <a:gd name="T2" fmla="*/ 0 w 269"/>
                <a:gd name="T3" fmla="*/ 0 h 366"/>
                <a:gd name="T4" fmla="*/ 0 w 269"/>
                <a:gd name="T5" fmla="*/ 0 h 366"/>
                <a:gd name="T6" fmla="*/ 0 w 269"/>
                <a:gd name="T7" fmla="*/ 0 h 366"/>
                <a:gd name="T8" fmla="*/ 0 w 269"/>
                <a:gd name="T9" fmla="*/ 0 h 366"/>
                <a:gd name="T10" fmla="*/ 0 w 269"/>
                <a:gd name="T11" fmla="*/ 0 h 366"/>
                <a:gd name="T12" fmla="*/ 0 w 269"/>
                <a:gd name="T13" fmla="*/ 0 h 366"/>
                <a:gd name="T14" fmla="*/ 0 w 269"/>
                <a:gd name="T15" fmla="*/ 0 h 366"/>
                <a:gd name="T16" fmla="*/ 0 w 269"/>
                <a:gd name="T17" fmla="*/ 0 h 366"/>
                <a:gd name="T18" fmla="*/ 0 w 269"/>
                <a:gd name="T19" fmla="*/ 0 h 366"/>
                <a:gd name="T20" fmla="*/ 0 w 269"/>
                <a:gd name="T21" fmla="*/ 0 h 366"/>
                <a:gd name="T22" fmla="*/ 0 w 269"/>
                <a:gd name="T23" fmla="*/ 0 h 366"/>
                <a:gd name="T24" fmla="*/ 0 w 269"/>
                <a:gd name="T25" fmla="*/ 0 h 366"/>
                <a:gd name="T26" fmla="*/ 0 w 269"/>
                <a:gd name="T27" fmla="*/ 0 h 366"/>
                <a:gd name="T28" fmla="*/ 0 w 269"/>
                <a:gd name="T29" fmla="*/ 0 h 366"/>
                <a:gd name="T30" fmla="*/ 0 w 269"/>
                <a:gd name="T31" fmla="*/ 0 h 366"/>
                <a:gd name="T32" fmla="*/ 0 w 269"/>
                <a:gd name="T33" fmla="*/ 0 h 366"/>
                <a:gd name="T34" fmla="*/ 0 w 269"/>
                <a:gd name="T35" fmla="*/ 0 h 366"/>
                <a:gd name="T36" fmla="*/ 0 w 269"/>
                <a:gd name="T37" fmla="*/ 0 h 366"/>
                <a:gd name="T38" fmla="*/ 0 w 269"/>
                <a:gd name="T39" fmla="*/ 0 h 366"/>
                <a:gd name="T40" fmla="*/ 0 w 269"/>
                <a:gd name="T41" fmla="*/ 0 h 366"/>
                <a:gd name="T42" fmla="*/ 0 w 269"/>
                <a:gd name="T43" fmla="*/ 0 h 366"/>
                <a:gd name="T44" fmla="*/ 0 w 269"/>
                <a:gd name="T45" fmla="*/ 0 h 366"/>
                <a:gd name="T46" fmla="*/ 0 w 269"/>
                <a:gd name="T47" fmla="*/ 0 h 366"/>
                <a:gd name="T48" fmla="*/ 0 w 269"/>
                <a:gd name="T49" fmla="*/ 0 h 366"/>
                <a:gd name="T50" fmla="*/ 0 w 269"/>
                <a:gd name="T51" fmla="*/ 0 h 366"/>
                <a:gd name="T52" fmla="*/ 0 w 269"/>
                <a:gd name="T53" fmla="*/ 0 h 366"/>
                <a:gd name="T54" fmla="*/ 0 w 269"/>
                <a:gd name="T55" fmla="*/ 0 h 366"/>
                <a:gd name="T56" fmla="*/ 0 w 269"/>
                <a:gd name="T57" fmla="*/ 0 h 366"/>
                <a:gd name="T58" fmla="*/ 0 w 269"/>
                <a:gd name="T59" fmla="*/ 0 h 366"/>
                <a:gd name="T60" fmla="*/ 0 w 269"/>
                <a:gd name="T61" fmla="*/ 0 h 366"/>
                <a:gd name="T62" fmla="*/ 0 w 269"/>
                <a:gd name="T63" fmla="*/ 0 h 366"/>
                <a:gd name="T64" fmla="*/ 0 w 269"/>
                <a:gd name="T65" fmla="*/ 0 h 366"/>
                <a:gd name="T66" fmla="*/ 0 w 269"/>
                <a:gd name="T67" fmla="*/ 0 h 366"/>
                <a:gd name="T68" fmla="*/ 0 w 269"/>
                <a:gd name="T69" fmla="*/ 0 h 366"/>
                <a:gd name="T70" fmla="*/ 0 w 269"/>
                <a:gd name="T71" fmla="*/ 0 h 366"/>
                <a:gd name="T72" fmla="*/ 0 w 269"/>
                <a:gd name="T73" fmla="*/ 0 h 366"/>
                <a:gd name="T74" fmla="*/ 0 w 269"/>
                <a:gd name="T75" fmla="*/ 0 h 366"/>
                <a:gd name="T76" fmla="*/ 0 w 269"/>
                <a:gd name="T77" fmla="*/ 0 h 366"/>
                <a:gd name="T78" fmla="*/ 0 w 269"/>
                <a:gd name="T79" fmla="*/ 0 h 366"/>
                <a:gd name="T80" fmla="*/ 0 w 269"/>
                <a:gd name="T81" fmla="*/ 0 h 366"/>
                <a:gd name="T82" fmla="*/ 0 w 269"/>
                <a:gd name="T83" fmla="*/ 0 h 366"/>
                <a:gd name="T84" fmla="*/ 0 w 269"/>
                <a:gd name="T85" fmla="*/ 0 h 366"/>
                <a:gd name="T86" fmla="*/ 0 w 269"/>
                <a:gd name="T87" fmla="*/ 0 h 366"/>
                <a:gd name="T88" fmla="*/ 0 w 269"/>
                <a:gd name="T89" fmla="*/ 0 h 366"/>
                <a:gd name="T90" fmla="*/ 0 w 269"/>
                <a:gd name="T91" fmla="*/ 0 h 366"/>
                <a:gd name="T92" fmla="*/ 0 w 269"/>
                <a:gd name="T93" fmla="*/ 0 h 366"/>
                <a:gd name="T94" fmla="*/ 0 w 269"/>
                <a:gd name="T95" fmla="*/ 0 h 366"/>
                <a:gd name="T96" fmla="*/ 0 w 269"/>
                <a:gd name="T97" fmla="*/ 0 h 366"/>
                <a:gd name="T98" fmla="*/ 0 w 269"/>
                <a:gd name="T99" fmla="*/ 0 h 366"/>
                <a:gd name="T100" fmla="*/ 0 w 269"/>
                <a:gd name="T101" fmla="*/ 0 h 366"/>
                <a:gd name="T102" fmla="*/ 0 w 269"/>
                <a:gd name="T103" fmla="*/ 0 h 366"/>
                <a:gd name="T104" fmla="*/ 0 w 269"/>
                <a:gd name="T105" fmla="*/ 0 h 366"/>
                <a:gd name="T106" fmla="*/ 0 w 269"/>
                <a:gd name="T107" fmla="*/ 0 h 366"/>
                <a:gd name="T108" fmla="*/ 0 w 269"/>
                <a:gd name="T109" fmla="*/ 0 h 366"/>
                <a:gd name="T110" fmla="*/ 0 w 269"/>
                <a:gd name="T111" fmla="*/ 0 h 366"/>
                <a:gd name="T112" fmla="*/ 0 w 269"/>
                <a:gd name="T113" fmla="*/ 0 h 366"/>
                <a:gd name="T114" fmla="*/ 0 w 269"/>
                <a:gd name="T115" fmla="*/ 0 h 366"/>
                <a:gd name="T116" fmla="*/ 0 w 269"/>
                <a:gd name="T117" fmla="*/ 0 h 366"/>
                <a:gd name="T118" fmla="*/ 0 w 269"/>
                <a:gd name="T119" fmla="*/ 0 h 3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9"/>
                <a:gd name="T181" fmla="*/ 0 h 366"/>
                <a:gd name="T182" fmla="*/ 269 w 269"/>
                <a:gd name="T183" fmla="*/ 366 h 3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9" h="366">
                  <a:moveTo>
                    <a:pt x="163" y="3"/>
                  </a:moveTo>
                  <a:lnTo>
                    <a:pt x="160" y="2"/>
                  </a:lnTo>
                  <a:lnTo>
                    <a:pt x="157" y="2"/>
                  </a:lnTo>
                  <a:lnTo>
                    <a:pt x="155" y="2"/>
                  </a:lnTo>
                  <a:lnTo>
                    <a:pt x="153" y="2"/>
                  </a:lnTo>
                  <a:lnTo>
                    <a:pt x="150" y="0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2" y="2"/>
                  </a:lnTo>
                  <a:lnTo>
                    <a:pt x="139" y="2"/>
                  </a:lnTo>
                  <a:lnTo>
                    <a:pt x="137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9" y="3"/>
                  </a:lnTo>
                  <a:lnTo>
                    <a:pt x="127" y="3"/>
                  </a:lnTo>
                  <a:lnTo>
                    <a:pt x="125" y="4"/>
                  </a:lnTo>
                  <a:lnTo>
                    <a:pt x="123" y="4"/>
                  </a:lnTo>
                  <a:lnTo>
                    <a:pt x="120" y="5"/>
                  </a:lnTo>
                  <a:lnTo>
                    <a:pt x="118" y="5"/>
                  </a:lnTo>
                  <a:lnTo>
                    <a:pt x="116" y="6"/>
                  </a:lnTo>
                  <a:lnTo>
                    <a:pt x="113" y="7"/>
                  </a:lnTo>
                  <a:lnTo>
                    <a:pt x="110" y="7"/>
                  </a:lnTo>
                  <a:lnTo>
                    <a:pt x="108" y="8"/>
                  </a:lnTo>
                  <a:lnTo>
                    <a:pt x="106" y="9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99" y="13"/>
                  </a:lnTo>
                  <a:lnTo>
                    <a:pt x="97" y="14"/>
                  </a:lnTo>
                  <a:lnTo>
                    <a:pt x="95" y="15"/>
                  </a:lnTo>
                  <a:lnTo>
                    <a:pt x="93" y="16"/>
                  </a:lnTo>
                  <a:lnTo>
                    <a:pt x="90" y="17"/>
                  </a:lnTo>
                  <a:lnTo>
                    <a:pt x="88" y="18"/>
                  </a:lnTo>
                  <a:lnTo>
                    <a:pt x="86" y="20"/>
                  </a:lnTo>
                  <a:lnTo>
                    <a:pt x="84" y="22"/>
                  </a:lnTo>
                  <a:lnTo>
                    <a:pt x="82" y="23"/>
                  </a:lnTo>
                  <a:lnTo>
                    <a:pt x="79" y="25"/>
                  </a:lnTo>
                  <a:lnTo>
                    <a:pt x="77" y="26"/>
                  </a:lnTo>
                  <a:lnTo>
                    <a:pt x="75" y="28"/>
                  </a:lnTo>
                  <a:lnTo>
                    <a:pt x="73" y="29"/>
                  </a:lnTo>
                  <a:lnTo>
                    <a:pt x="72" y="32"/>
                  </a:lnTo>
                  <a:lnTo>
                    <a:pt x="69" y="33"/>
                  </a:lnTo>
                  <a:lnTo>
                    <a:pt x="67" y="35"/>
                  </a:lnTo>
                  <a:lnTo>
                    <a:pt x="65" y="37"/>
                  </a:lnTo>
                  <a:lnTo>
                    <a:pt x="63" y="38"/>
                  </a:lnTo>
                  <a:lnTo>
                    <a:pt x="60" y="40"/>
                  </a:lnTo>
                  <a:lnTo>
                    <a:pt x="59" y="43"/>
                  </a:lnTo>
                  <a:lnTo>
                    <a:pt x="57" y="45"/>
                  </a:lnTo>
                  <a:lnTo>
                    <a:pt x="55" y="47"/>
                  </a:lnTo>
                  <a:lnTo>
                    <a:pt x="54" y="49"/>
                  </a:lnTo>
                  <a:lnTo>
                    <a:pt x="51" y="52"/>
                  </a:lnTo>
                  <a:lnTo>
                    <a:pt x="49" y="54"/>
                  </a:lnTo>
                  <a:lnTo>
                    <a:pt x="48" y="56"/>
                  </a:lnTo>
                  <a:lnTo>
                    <a:pt x="46" y="58"/>
                  </a:lnTo>
                  <a:lnTo>
                    <a:pt x="44" y="60"/>
                  </a:lnTo>
                  <a:lnTo>
                    <a:pt x="43" y="63"/>
                  </a:lnTo>
                  <a:lnTo>
                    <a:pt x="40" y="65"/>
                  </a:lnTo>
                  <a:lnTo>
                    <a:pt x="39" y="67"/>
                  </a:lnTo>
                  <a:lnTo>
                    <a:pt x="37" y="70"/>
                  </a:lnTo>
                  <a:lnTo>
                    <a:pt x="36" y="73"/>
                  </a:lnTo>
                  <a:lnTo>
                    <a:pt x="35" y="75"/>
                  </a:lnTo>
                  <a:lnTo>
                    <a:pt x="33" y="77"/>
                  </a:lnTo>
                  <a:lnTo>
                    <a:pt x="31" y="80"/>
                  </a:lnTo>
                  <a:lnTo>
                    <a:pt x="29" y="83"/>
                  </a:lnTo>
                  <a:lnTo>
                    <a:pt x="28" y="86"/>
                  </a:lnTo>
                  <a:lnTo>
                    <a:pt x="27" y="88"/>
                  </a:lnTo>
                  <a:lnTo>
                    <a:pt x="26" y="92"/>
                  </a:lnTo>
                  <a:lnTo>
                    <a:pt x="24" y="94"/>
                  </a:lnTo>
                  <a:lnTo>
                    <a:pt x="23" y="97"/>
                  </a:lnTo>
                  <a:lnTo>
                    <a:pt x="21" y="99"/>
                  </a:lnTo>
                  <a:lnTo>
                    <a:pt x="20" y="103"/>
                  </a:lnTo>
                  <a:lnTo>
                    <a:pt x="19" y="105"/>
                  </a:lnTo>
                  <a:lnTo>
                    <a:pt x="18" y="108"/>
                  </a:lnTo>
                  <a:lnTo>
                    <a:pt x="17" y="110"/>
                  </a:lnTo>
                  <a:lnTo>
                    <a:pt x="16" y="114"/>
                  </a:lnTo>
                  <a:lnTo>
                    <a:pt x="15" y="117"/>
                  </a:lnTo>
                  <a:lnTo>
                    <a:pt x="14" y="119"/>
                  </a:lnTo>
                  <a:lnTo>
                    <a:pt x="13" y="123"/>
                  </a:lnTo>
                  <a:lnTo>
                    <a:pt x="11" y="126"/>
                  </a:lnTo>
                  <a:lnTo>
                    <a:pt x="10" y="129"/>
                  </a:lnTo>
                  <a:lnTo>
                    <a:pt x="9" y="132"/>
                  </a:lnTo>
                  <a:lnTo>
                    <a:pt x="9" y="135"/>
                  </a:lnTo>
                  <a:lnTo>
                    <a:pt x="8" y="138"/>
                  </a:lnTo>
                  <a:lnTo>
                    <a:pt x="7" y="142"/>
                  </a:lnTo>
                  <a:lnTo>
                    <a:pt x="7" y="145"/>
                  </a:lnTo>
                  <a:lnTo>
                    <a:pt x="6" y="147"/>
                  </a:lnTo>
                  <a:lnTo>
                    <a:pt x="5" y="150"/>
                  </a:lnTo>
                  <a:lnTo>
                    <a:pt x="5" y="154"/>
                  </a:lnTo>
                  <a:lnTo>
                    <a:pt x="4" y="157"/>
                  </a:lnTo>
                  <a:lnTo>
                    <a:pt x="4" y="160"/>
                  </a:lnTo>
                  <a:lnTo>
                    <a:pt x="3" y="164"/>
                  </a:lnTo>
                  <a:lnTo>
                    <a:pt x="3" y="166"/>
                  </a:lnTo>
                  <a:lnTo>
                    <a:pt x="3" y="169"/>
                  </a:lnTo>
                  <a:lnTo>
                    <a:pt x="1" y="173"/>
                  </a:lnTo>
                  <a:lnTo>
                    <a:pt x="1" y="176"/>
                  </a:lnTo>
                  <a:lnTo>
                    <a:pt x="1" y="179"/>
                  </a:lnTo>
                  <a:lnTo>
                    <a:pt x="0" y="183"/>
                  </a:lnTo>
                  <a:lnTo>
                    <a:pt x="0" y="186"/>
                  </a:lnTo>
                  <a:lnTo>
                    <a:pt x="0" y="189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5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4"/>
                  </a:lnTo>
                  <a:lnTo>
                    <a:pt x="0" y="217"/>
                  </a:lnTo>
                  <a:lnTo>
                    <a:pt x="1" y="220"/>
                  </a:lnTo>
                  <a:lnTo>
                    <a:pt x="1" y="224"/>
                  </a:lnTo>
                  <a:lnTo>
                    <a:pt x="1" y="227"/>
                  </a:lnTo>
                  <a:lnTo>
                    <a:pt x="3" y="229"/>
                  </a:lnTo>
                  <a:lnTo>
                    <a:pt x="3" y="233"/>
                  </a:lnTo>
                  <a:lnTo>
                    <a:pt x="3" y="236"/>
                  </a:lnTo>
                  <a:lnTo>
                    <a:pt x="4" y="239"/>
                  </a:lnTo>
                  <a:lnTo>
                    <a:pt x="4" y="242"/>
                  </a:lnTo>
                  <a:lnTo>
                    <a:pt x="5" y="245"/>
                  </a:lnTo>
                  <a:lnTo>
                    <a:pt x="5" y="248"/>
                  </a:lnTo>
                  <a:lnTo>
                    <a:pt x="6" y="252"/>
                  </a:lnTo>
                  <a:lnTo>
                    <a:pt x="6" y="254"/>
                  </a:lnTo>
                  <a:lnTo>
                    <a:pt x="7" y="257"/>
                  </a:lnTo>
                  <a:lnTo>
                    <a:pt x="8" y="259"/>
                  </a:lnTo>
                  <a:lnTo>
                    <a:pt x="9" y="263"/>
                  </a:lnTo>
                  <a:lnTo>
                    <a:pt x="9" y="266"/>
                  </a:lnTo>
                  <a:lnTo>
                    <a:pt x="10" y="268"/>
                  </a:lnTo>
                  <a:lnTo>
                    <a:pt x="11" y="272"/>
                  </a:lnTo>
                  <a:lnTo>
                    <a:pt x="13" y="274"/>
                  </a:lnTo>
                  <a:lnTo>
                    <a:pt x="14" y="277"/>
                  </a:lnTo>
                  <a:lnTo>
                    <a:pt x="15" y="279"/>
                  </a:lnTo>
                  <a:lnTo>
                    <a:pt x="16" y="283"/>
                  </a:lnTo>
                  <a:lnTo>
                    <a:pt x="17" y="285"/>
                  </a:lnTo>
                  <a:lnTo>
                    <a:pt x="18" y="287"/>
                  </a:lnTo>
                  <a:lnTo>
                    <a:pt x="19" y="290"/>
                  </a:lnTo>
                  <a:lnTo>
                    <a:pt x="20" y="293"/>
                  </a:lnTo>
                  <a:lnTo>
                    <a:pt x="21" y="295"/>
                  </a:lnTo>
                  <a:lnTo>
                    <a:pt x="23" y="298"/>
                  </a:lnTo>
                  <a:lnTo>
                    <a:pt x="24" y="300"/>
                  </a:lnTo>
                  <a:lnTo>
                    <a:pt x="25" y="303"/>
                  </a:lnTo>
                  <a:lnTo>
                    <a:pt x="27" y="305"/>
                  </a:lnTo>
                  <a:lnTo>
                    <a:pt x="28" y="307"/>
                  </a:lnTo>
                  <a:lnTo>
                    <a:pt x="29" y="309"/>
                  </a:lnTo>
                  <a:lnTo>
                    <a:pt x="31" y="313"/>
                  </a:lnTo>
                  <a:lnTo>
                    <a:pt x="33" y="315"/>
                  </a:lnTo>
                  <a:lnTo>
                    <a:pt x="34" y="317"/>
                  </a:lnTo>
                  <a:lnTo>
                    <a:pt x="36" y="318"/>
                  </a:lnTo>
                  <a:lnTo>
                    <a:pt x="37" y="320"/>
                  </a:lnTo>
                  <a:lnTo>
                    <a:pt x="39" y="323"/>
                  </a:lnTo>
                  <a:lnTo>
                    <a:pt x="40" y="325"/>
                  </a:lnTo>
                  <a:lnTo>
                    <a:pt x="43" y="327"/>
                  </a:lnTo>
                  <a:lnTo>
                    <a:pt x="44" y="329"/>
                  </a:lnTo>
                  <a:lnTo>
                    <a:pt x="46" y="330"/>
                  </a:lnTo>
                  <a:lnTo>
                    <a:pt x="47" y="333"/>
                  </a:lnTo>
                  <a:lnTo>
                    <a:pt x="49" y="335"/>
                  </a:lnTo>
                  <a:lnTo>
                    <a:pt x="51" y="336"/>
                  </a:lnTo>
                  <a:lnTo>
                    <a:pt x="53" y="338"/>
                  </a:lnTo>
                  <a:lnTo>
                    <a:pt x="55" y="339"/>
                  </a:lnTo>
                  <a:lnTo>
                    <a:pt x="57" y="342"/>
                  </a:lnTo>
                  <a:lnTo>
                    <a:pt x="58" y="343"/>
                  </a:lnTo>
                  <a:lnTo>
                    <a:pt x="60" y="345"/>
                  </a:lnTo>
                  <a:lnTo>
                    <a:pt x="63" y="346"/>
                  </a:lnTo>
                  <a:lnTo>
                    <a:pt x="65" y="347"/>
                  </a:lnTo>
                  <a:lnTo>
                    <a:pt x="67" y="349"/>
                  </a:lnTo>
                  <a:lnTo>
                    <a:pt x="68" y="350"/>
                  </a:lnTo>
                  <a:lnTo>
                    <a:pt x="70" y="352"/>
                  </a:lnTo>
                  <a:lnTo>
                    <a:pt x="73" y="353"/>
                  </a:lnTo>
                  <a:lnTo>
                    <a:pt x="75" y="354"/>
                  </a:lnTo>
                  <a:lnTo>
                    <a:pt x="77" y="355"/>
                  </a:lnTo>
                  <a:lnTo>
                    <a:pt x="79" y="356"/>
                  </a:lnTo>
                  <a:lnTo>
                    <a:pt x="82" y="357"/>
                  </a:lnTo>
                  <a:lnTo>
                    <a:pt x="84" y="358"/>
                  </a:lnTo>
                  <a:lnTo>
                    <a:pt x="86" y="359"/>
                  </a:lnTo>
                  <a:lnTo>
                    <a:pt x="88" y="359"/>
                  </a:lnTo>
                  <a:lnTo>
                    <a:pt x="90" y="360"/>
                  </a:lnTo>
                  <a:lnTo>
                    <a:pt x="93" y="362"/>
                  </a:lnTo>
                  <a:lnTo>
                    <a:pt x="95" y="362"/>
                  </a:lnTo>
                  <a:lnTo>
                    <a:pt x="97" y="363"/>
                  </a:lnTo>
                  <a:lnTo>
                    <a:pt x="99" y="364"/>
                  </a:lnTo>
                  <a:lnTo>
                    <a:pt x="102" y="364"/>
                  </a:lnTo>
                  <a:lnTo>
                    <a:pt x="104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3" y="366"/>
                  </a:lnTo>
                  <a:lnTo>
                    <a:pt x="115" y="366"/>
                  </a:lnTo>
                  <a:lnTo>
                    <a:pt x="117" y="366"/>
                  </a:lnTo>
                  <a:lnTo>
                    <a:pt x="119" y="366"/>
                  </a:lnTo>
                  <a:lnTo>
                    <a:pt x="123" y="366"/>
                  </a:lnTo>
                  <a:lnTo>
                    <a:pt x="125" y="366"/>
                  </a:lnTo>
                  <a:lnTo>
                    <a:pt x="127" y="366"/>
                  </a:lnTo>
                  <a:lnTo>
                    <a:pt x="129" y="366"/>
                  </a:lnTo>
                  <a:lnTo>
                    <a:pt x="132" y="366"/>
                  </a:lnTo>
                  <a:lnTo>
                    <a:pt x="134" y="365"/>
                  </a:lnTo>
                  <a:lnTo>
                    <a:pt x="136" y="365"/>
                  </a:lnTo>
                  <a:lnTo>
                    <a:pt x="138" y="365"/>
                  </a:lnTo>
                  <a:lnTo>
                    <a:pt x="140" y="365"/>
                  </a:lnTo>
                  <a:lnTo>
                    <a:pt x="144" y="364"/>
                  </a:lnTo>
                  <a:lnTo>
                    <a:pt x="146" y="364"/>
                  </a:lnTo>
                  <a:lnTo>
                    <a:pt x="148" y="363"/>
                  </a:lnTo>
                  <a:lnTo>
                    <a:pt x="150" y="363"/>
                  </a:lnTo>
                  <a:lnTo>
                    <a:pt x="153" y="362"/>
                  </a:lnTo>
                  <a:lnTo>
                    <a:pt x="155" y="360"/>
                  </a:lnTo>
                  <a:lnTo>
                    <a:pt x="157" y="360"/>
                  </a:lnTo>
                  <a:lnTo>
                    <a:pt x="159" y="359"/>
                  </a:lnTo>
                  <a:lnTo>
                    <a:pt x="162" y="358"/>
                  </a:lnTo>
                  <a:lnTo>
                    <a:pt x="164" y="357"/>
                  </a:lnTo>
                  <a:lnTo>
                    <a:pt x="166" y="356"/>
                  </a:lnTo>
                  <a:lnTo>
                    <a:pt x="168" y="355"/>
                  </a:lnTo>
                  <a:lnTo>
                    <a:pt x="172" y="354"/>
                  </a:lnTo>
                  <a:lnTo>
                    <a:pt x="174" y="353"/>
                  </a:lnTo>
                  <a:lnTo>
                    <a:pt x="176" y="352"/>
                  </a:lnTo>
                  <a:lnTo>
                    <a:pt x="178" y="350"/>
                  </a:lnTo>
                  <a:lnTo>
                    <a:pt x="180" y="349"/>
                  </a:lnTo>
                  <a:lnTo>
                    <a:pt x="183" y="347"/>
                  </a:lnTo>
                  <a:lnTo>
                    <a:pt x="185" y="346"/>
                  </a:lnTo>
                  <a:lnTo>
                    <a:pt x="186" y="345"/>
                  </a:lnTo>
                  <a:lnTo>
                    <a:pt x="188" y="344"/>
                  </a:lnTo>
                  <a:lnTo>
                    <a:pt x="190" y="342"/>
                  </a:lnTo>
                  <a:lnTo>
                    <a:pt x="193" y="340"/>
                  </a:lnTo>
                  <a:lnTo>
                    <a:pt x="195" y="338"/>
                  </a:lnTo>
                  <a:lnTo>
                    <a:pt x="197" y="337"/>
                  </a:lnTo>
                  <a:lnTo>
                    <a:pt x="199" y="335"/>
                  </a:lnTo>
                  <a:lnTo>
                    <a:pt x="202" y="333"/>
                  </a:lnTo>
                  <a:lnTo>
                    <a:pt x="204" y="332"/>
                  </a:lnTo>
                  <a:lnTo>
                    <a:pt x="205" y="329"/>
                  </a:lnTo>
                  <a:lnTo>
                    <a:pt x="207" y="327"/>
                  </a:lnTo>
                  <a:lnTo>
                    <a:pt x="209" y="325"/>
                  </a:lnTo>
                  <a:lnTo>
                    <a:pt x="212" y="324"/>
                  </a:lnTo>
                  <a:lnTo>
                    <a:pt x="213" y="322"/>
                  </a:lnTo>
                  <a:lnTo>
                    <a:pt x="215" y="319"/>
                  </a:lnTo>
                  <a:lnTo>
                    <a:pt x="217" y="317"/>
                  </a:lnTo>
                  <a:lnTo>
                    <a:pt x="218" y="315"/>
                  </a:lnTo>
                  <a:lnTo>
                    <a:pt x="220" y="313"/>
                  </a:lnTo>
                  <a:lnTo>
                    <a:pt x="223" y="310"/>
                  </a:lnTo>
                  <a:lnTo>
                    <a:pt x="224" y="308"/>
                  </a:lnTo>
                  <a:lnTo>
                    <a:pt x="226" y="306"/>
                  </a:lnTo>
                  <a:lnTo>
                    <a:pt x="227" y="303"/>
                  </a:lnTo>
                  <a:lnTo>
                    <a:pt x="229" y="300"/>
                  </a:lnTo>
                  <a:lnTo>
                    <a:pt x="230" y="298"/>
                  </a:lnTo>
                  <a:lnTo>
                    <a:pt x="233" y="296"/>
                  </a:lnTo>
                  <a:lnTo>
                    <a:pt x="234" y="294"/>
                  </a:lnTo>
                  <a:lnTo>
                    <a:pt x="236" y="290"/>
                  </a:lnTo>
                  <a:lnTo>
                    <a:pt x="237" y="288"/>
                  </a:lnTo>
                  <a:lnTo>
                    <a:pt x="238" y="286"/>
                  </a:lnTo>
                  <a:lnTo>
                    <a:pt x="240" y="283"/>
                  </a:lnTo>
                  <a:lnTo>
                    <a:pt x="242" y="280"/>
                  </a:lnTo>
                  <a:lnTo>
                    <a:pt x="243" y="277"/>
                  </a:lnTo>
                  <a:lnTo>
                    <a:pt x="245" y="275"/>
                  </a:lnTo>
                  <a:lnTo>
                    <a:pt x="246" y="272"/>
                  </a:lnTo>
                  <a:lnTo>
                    <a:pt x="247" y="269"/>
                  </a:lnTo>
                  <a:lnTo>
                    <a:pt x="248" y="266"/>
                  </a:lnTo>
                  <a:lnTo>
                    <a:pt x="249" y="264"/>
                  </a:lnTo>
                  <a:lnTo>
                    <a:pt x="250" y="260"/>
                  </a:lnTo>
                  <a:lnTo>
                    <a:pt x="252" y="257"/>
                  </a:lnTo>
                  <a:lnTo>
                    <a:pt x="253" y="255"/>
                  </a:lnTo>
                  <a:lnTo>
                    <a:pt x="254" y="252"/>
                  </a:lnTo>
                  <a:lnTo>
                    <a:pt x="255" y="248"/>
                  </a:lnTo>
                  <a:lnTo>
                    <a:pt x="256" y="246"/>
                  </a:lnTo>
                  <a:lnTo>
                    <a:pt x="257" y="243"/>
                  </a:lnTo>
                  <a:lnTo>
                    <a:pt x="258" y="239"/>
                  </a:lnTo>
                  <a:lnTo>
                    <a:pt x="259" y="237"/>
                  </a:lnTo>
                  <a:lnTo>
                    <a:pt x="260" y="234"/>
                  </a:lnTo>
                  <a:lnTo>
                    <a:pt x="260" y="230"/>
                  </a:lnTo>
                  <a:lnTo>
                    <a:pt x="262" y="227"/>
                  </a:lnTo>
                  <a:lnTo>
                    <a:pt x="263" y="224"/>
                  </a:lnTo>
                  <a:lnTo>
                    <a:pt x="263" y="222"/>
                  </a:lnTo>
                  <a:lnTo>
                    <a:pt x="264" y="218"/>
                  </a:lnTo>
                  <a:lnTo>
                    <a:pt x="264" y="215"/>
                  </a:lnTo>
                  <a:lnTo>
                    <a:pt x="265" y="212"/>
                  </a:lnTo>
                  <a:lnTo>
                    <a:pt x="265" y="208"/>
                  </a:lnTo>
                  <a:lnTo>
                    <a:pt x="266" y="205"/>
                  </a:lnTo>
                  <a:lnTo>
                    <a:pt x="266" y="203"/>
                  </a:lnTo>
                  <a:lnTo>
                    <a:pt x="267" y="199"/>
                  </a:lnTo>
                  <a:lnTo>
                    <a:pt x="267" y="196"/>
                  </a:lnTo>
                  <a:lnTo>
                    <a:pt x="267" y="193"/>
                  </a:lnTo>
                  <a:lnTo>
                    <a:pt x="268" y="189"/>
                  </a:lnTo>
                  <a:lnTo>
                    <a:pt x="268" y="186"/>
                  </a:lnTo>
                  <a:lnTo>
                    <a:pt x="268" y="183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9" y="174"/>
                  </a:lnTo>
                  <a:lnTo>
                    <a:pt x="269" y="170"/>
                  </a:lnTo>
                  <a:lnTo>
                    <a:pt x="269" y="167"/>
                  </a:lnTo>
                  <a:lnTo>
                    <a:pt x="269" y="164"/>
                  </a:lnTo>
                  <a:lnTo>
                    <a:pt x="269" y="160"/>
                  </a:lnTo>
                  <a:lnTo>
                    <a:pt x="268" y="157"/>
                  </a:lnTo>
                  <a:lnTo>
                    <a:pt x="268" y="155"/>
                  </a:lnTo>
                  <a:lnTo>
                    <a:pt x="268" y="152"/>
                  </a:lnTo>
                  <a:lnTo>
                    <a:pt x="268" y="148"/>
                  </a:lnTo>
                  <a:lnTo>
                    <a:pt x="268" y="145"/>
                  </a:lnTo>
                  <a:lnTo>
                    <a:pt x="267" y="142"/>
                  </a:lnTo>
                  <a:lnTo>
                    <a:pt x="267" y="138"/>
                  </a:lnTo>
                  <a:lnTo>
                    <a:pt x="267" y="136"/>
                  </a:lnTo>
                  <a:lnTo>
                    <a:pt x="266" y="133"/>
                  </a:lnTo>
                  <a:lnTo>
                    <a:pt x="266" y="129"/>
                  </a:lnTo>
                  <a:lnTo>
                    <a:pt x="266" y="126"/>
                  </a:lnTo>
                  <a:lnTo>
                    <a:pt x="265" y="124"/>
                  </a:lnTo>
                  <a:lnTo>
                    <a:pt x="265" y="120"/>
                  </a:lnTo>
                  <a:lnTo>
                    <a:pt x="264" y="117"/>
                  </a:lnTo>
                  <a:lnTo>
                    <a:pt x="263" y="115"/>
                  </a:lnTo>
                  <a:lnTo>
                    <a:pt x="263" y="112"/>
                  </a:lnTo>
                  <a:lnTo>
                    <a:pt x="262" y="108"/>
                  </a:lnTo>
                  <a:lnTo>
                    <a:pt x="260" y="106"/>
                  </a:lnTo>
                  <a:lnTo>
                    <a:pt x="260" y="103"/>
                  </a:lnTo>
                  <a:lnTo>
                    <a:pt x="259" y="100"/>
                  </a:lnTo>
                  <a:lnTo>
                    <a:pt x="258" y="97"/>
                  </a:lnTo>
                  <a:lnTo>
                    <a:pt x="257" y="94"/>
                  </a:lnTo>
                  <a:lnTo>
                    <a:pt x="256" y="92"/>
                  </a:lnTo>
                  <a:lnTo>
                    <a:pt x="255" y="89"/>
                  </a:lnTo>
                  <a:lnTo>
                    <a:pt x="254" y="86"/>
                  </a:lnTo>
                  <a:lnTo>
                    <a:pt x="253" y="84"/>
                  </a:lnTo>
                  <a:lnTo>
                    <a:pt x="252" y="80"/>
                  </a:lnTo>
                  <a:lnTo>
                    <a:pt x="250" y="78"/>
                  </a:lnTo>
                  <a:lnTo>
                    <a:pt x="249" y="76"/>
                  </a:lnTo>
                  <a:lnTo>
                    <a:pt x="248" y="73"/>
                  </a:lnTo>
                  <a:lnTo>
                    <a:pt x="247" y="70"/>
                  </a:lnTo>
                  <a:lnTo>
                    <a:pt x="246" y="68"/>
                  </a:lnTo>
                  <a:lnTo>
                    <a:pt x="245" y="66"/>
                  </a:lnTo>
                  <a:lnTo>
                    <a:pt x="244" y="63"/>
                  </a:lnTo>
                  <a:lnTo>
                    <a:pt x="242" y="60"/>
                  </a:lnTo>
                  <a:lnTo>
                    <a:pt x="240" y="58"/>
                  </a:lnTo>
                  <a:lnTo>
                    <a:pt x="239" y="56"/>
                  </a:lnTo>
                  <a:lnTo>
                    <a:pt x="237" y="54"/>
                  </a:lnTo>
                  <a:lnTo>
                    <a:pt x="236" y="52"/>
                  </a:lnTo>
                  <a:lnTo>
                    <a:pt x="235" y="49"/>
                  </a:lnTo>
                  <a:lnTo>
                    <a:pt x="233" y="47"/>
                  </a:lnTo>
                  <a:lnTo>
                    <a:pt x="232" y="45"/>
                  </a:lnTo>
                  <a:lnTo>
                    <a:pt x="229" y="43"/>
                  </a:lnTo>
                  <a:lnTo>
                    <a:pt x="228" y="42"/>
                  </a:lnTo>
                  <a:lnTo>
                    <a:pt x="226" y="39"/>
                  </a:lnTo>
                  <a:lnTo>
                    <a:pt x="225" y="37"/>
                  </a:lnTo>
                  <a:lnTo>
                    <a:pt x="223" y="35"/>
                  </a:lnTo>
                  <a:lnTo>
                    <a:pt x="220" y="34"/>
                  </a:lnTo>
                  <a:lnTo>
                    <a:pt x="219" y="32"/>
                  </a:lnTo>
                  <a:lnTo>
                    <a:pt x="217" y="29"/>
                  </a:lnTo>
                  <a:lnTo>
                    <a:pt x="215" y="28"/>
                  </a:lnTo>
                  <a:lnTo>
                    <a:pt x="214" y="26"/>
                  </a:lnTo>
                  <a:lnTo>
                    <a:pt x="212" y="25"/>
                  </a:lnTo>
                  <a:lnTo>
                    <a:pt x="209" y="24"/>
                  </a:lnTo>
                  <a:lnTo>
                    <a:pt x="207" y="22"/>
                  </a:lnTo>
                  <a:lnTo>
                    <a:pt x="206" y="20"/>
                  </a:lnTo>
                  <a:lnTo>
                    <a:pt x="204" y="19"/>
                  </a:lnTo>
                  <a:lnTo>
                    <a:pt x="202" y="17"/>
                  </a:lnTo>
                  <a:lnTo>
                    <a:pt x="199" y="16"/>
                  </a:lnTo>
                  <a:lnTo>
                    <a:pt x="197" y="15"/>
                  </a:lnTo>
                  <a:lnTo>
                    <a:pt x="195" y="14"/>
                  </a:lnTo>
                  <a:lnTo>
                    <a:pt x="194" y="13"/>
                  </a:lnTo>
                  <a:lnTo>
                    <a:pt x="192" y="12"/>
                  </a:lnTo>
                  <a:lnTo>
                    <a:pt x="189" y="10"/>
                  </a:lnTo>
                  <a:lnTo>
                    <a:pt x="187" y="9"/>
                  </a:lnTo>
                  <a:lnTo>
                    <a:pt x="185" y="8"/>
                  </a:lnTo>
                  <a:lnTo>
                    <a:pt x="183" y="7"/>
                  </a:lnTo>
                  <a:lnTo>
                    <a:pt x="180" y="7"/>
                  </a:lnTo>
                  <a:lnTo>
                    <a:pt x="178" y="6"/>
                  </a:lnTo>
                  <a:lnTo>
                    <a:pt x="176" y="5"/>
                  </a:lnTo>
                  <a:lnTo>
                    <a:pt x="174" y="5"/>
                  </a:lnTo>
                  <a:lnTo>
                    <a:pt x="172" y="4"/>
                  </a:lnTo>
                  <a:lnTo>
                    <a:pt x="169" y="4"/>
                  </a:lnTo>
                  <a:lnTo>
                    <a:pt x="167" y="3"/>
                  </a:lnTo>
                  <a:lnTo>
                    <a:pt x="165" y="3"/>
                  </a:lnTo>
                  <a:lnTo>
                    <a:pt x="163" y="3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058" y="2263"/>
              <a:ext cx="197" cy="266"/>
            </a:xfrm>
            <a:custGeom>
              <a:avLst/>
              <a:gdLst>
                <a:gd name="T0" fmla="*/ 0 w 1361"/>
                <a:gd name="T1" fmla="*/ 0 h 1837"/>
                <a:gd name="T2" fmla="*/ 0 w 1361"/>
                <a:gd name="T3" fmla="*/ 0 h 1837"/>
                <a:gd name="T4" fmla="*/ 0 w 1361"/>
                <a:gd name="T5" fmla="*/ 0 h 1837"/>
                <a:gd name="T6" fmla="*/ 0 w 1361"/>
                <a:gd name="T7" fmla="*/ 0 h 1837"/>
                <a:gd name="T8" fmla="*/ 0 w 1361"/>
                <a:gd name="T9" fmla="*/ 0 h 1837"/>
                <a:gd name="T10" fmla="*/ 0 w 1361"/>
                <a:gd name="T11" fmla="*/ 0 h 1837"/>
                <a:gd name="T12" fmla="*/ 0 w 1361"/>
                <a:gd name="T13" fmla="*/ 0 h 1837"/>
                <a:gd name="T14" fmla="*/ 0 w 1361"/>
                <a:gd name="T15" fmla="*/ 0 h 1837"/>
                <a:gd name="T16" fmla="*/ 0 w 1361"/>
                <a:gd name="T17" fmla="*/ 0 h 1837"/>
                <a:gd name="T18" fmla="*/ 0 w 1361"/>
                <a:gd name="T19" fmla="*/ 0 h 1837"/>
                <a:gd name="T20" fmla="*/ 0 w 1361"/>
                <a:gd name="T21" fmla="*/ 0 h 1837"/>
                <a:gd name="T22" fmla="*/ 0 w 1361"/>
                <a:gd name="T23" fmla="*/ 0 h 1837"/>
                <a:gd name="T24" fmla="*/ 0 w 1361"/>
                <a:gd name="T25" fmla="*/ 0 h 1837"/>
                <a:gd name="T26" fmla="*/ 0 w 1361"/>
                <a:gd name="T27" fmla="*/ 0 h 1837"/>
                <a:gd name="T28" fmla="*/ 0 w 1361"/>
                <a:gd name="T29" fmla="*/ 0 h 1837"/>
                <a:gd name="T30" fmla="*/ 0 w 1361"/>
                <a:gd name="T31" fmla="*/ 0 h 1837"/>
                <a:gd name="T32" fmla="*/ 0 w 1361"/>
                <a:gd name="T33" fmla="*/ 0 h 1837"/>
                <a:gd name="T34" fmla="*/ 0 w 1361"/>
                <a:gd name="T35" fmla="*/ 0 h 1837"/>
                <a:gd name="T36" fmla="*/ 0 w 1361"/>
                <a:gd name="T37" fmla="*/ 0 h 1837"/>
                <a:gd name="T38" fmla="*/ 0 w 1361"/>
                <a:gd name="T39" fmla="*/ 0 h 1837"/>
                <a:gd name="T40" fmla="*/ 0 w 1361"/>
                <a:gd name="T41" fmla="*/ 0 h 1837"/>
                <a:gd name="T42" fmla="*/ 0 w 1361"/>
                <a:gd name="T43" fmla="*/ 0 h 1837"/>
                <a:gd name="T44" fmla="*/ 0 w 1361"/>
                <a:gd name="T45" fmla="*/ 0 h 1837"/>
                <a:gd name="T46" fmla="*/ 0 w 1361"/>
                <a:gd name="T47" fmla="*/ 0 h 1837"/>
                <a:gd name="T48" fmla="*/ 0 w 1361"/>
                <a:gd name="T49" fmla="*/ 0 h 1837"/>
                <a:gd name="T50" fmla="*/ 0 w 1361"/>
                <a:gd name="T51" fmla="*/ 0 h 1837"/>
                <a:gd name="T52" fmla="*/ 0 w 1361"/>
                <a:gd name="T53" fmla="*/ 0 h 1837"/>
                <a:gd name="T54" fmla="*/ 0 w 1361"/>
                <a:gd name="T55" fmla="*/ 0 h 1837"/>
                <a:gd name="T56" fmla="*/ 0 w 1361"/>
                <a:gd name="T57" fmla="*/ 0 h 1837"/>
                <a:gd name="T58" fmla="*/ 0 w 1361"/>
                <a:gd name="T59" fmla="*/ 0 h 1837"/>
                <a:gd name="T60" fmla="*/ 0 w 1361"/>
                <a:gd name="T61" fmla="*/ 0 h 1837"/>
                <a:gd name="T62" fmla="*/ 0 w 1361"/>
                <a:gd name="T63" fmla="*/ 0 h 1837"/>
                <a:gd name="T64" fmla="*/ 0 w 1361"/>
                <a:gd name="T65" fmla="*/ 0 h 1837"/>
                <a:gd name="T66" fmla="*/ 0 w 1361"/>
                <a:gd name="T67" fmla="*/ 0 h 1837"/>
                <a:gd name="T68" fmla="*/ 0 w 1361"/>
                <a:gd name="T69" fmla="*/ 0 h 1837"/>
                <a:gd name="T70" fmla="*/ 0 w 1361"/>
                <a:gd name="T71" fmla="*/ 0 h 1837"/>
                <a:gd name="T72" fmla="*/ 0 w 1361"/>
                <a:gd name="T73" fmla="*/ 0 h 1837"/>
                <a:gd name="T74" fmla="*/ 0 w 1361"/>
                <a:gd name="T75" fmla="*/ 0 h 1837"/>
                <a:gd name="T76" fmla="*/ 0 w 1361"/>
                <a:gd name="T77" fmla="*/ 0 h 1837"/>
                <a:gd name="T78" fmla="*/ 0 w 1361"/>
                <a:gd name="T79" fmla="*/ 0 h 1837"/>
                <a:gd name="T80" fmla="*/ 0 w 1361"/>
                <a:gd name="T81" fmla="*/ 0 h 1837"/>
                <a:gd name="T82" fmla="*/ 0 w 1361"/>
                <a:gd name="T83" fmla="*/ 0 h 1837"/>
                <a:gd name="T84" fmla="*/ 0 w 1361"/>
                <a:gd name="T85" fmla="*/ 0 h 1837"/>
                <a:gd name="T86" fmla="*/ 0 w 1361"/>
                <a:gd name="T87" fmla="*/ 0 h 1837"/>
                <a:gd name="T88" fmla="*/ 0 w 1361"/>
                <a:gd name="T89" fmla="*/ 0 h 1837"/>
                <a:gd name="T90" fmla="*/ 0 w 1361"/>
                <a:gd name="T91" fmla="*/ 0 h 18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1"/>
                <a:gd name="T139" fmla="*/ 0 h 1837"/>
                <a:gd name="T140" fmla="*/ 1361 w 1361"/>
                <a:gd name="T141" fmla="*/ 1837 h 18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1" h="1837">
                  <a:moveTo>
                    <a:pt x="818" y="0"/>
                  </a:moveTo>
                  <a:lnTo>
                    <a:pt x="618" y="10"/>
                  </a:lnTo>
                  <a:lnTo>
                    <a:pt x="399" y="239"/>
                  </a:lnTo>
                  <a:lnTo>
                    <a:pt x="229" y="383"/>
                  </a:lnTo>
                  <a:lnTo>
                    <a:pt x="93" y="400"/>
                  </a:lnTo>
                  <a:lnTo>
                    <a:pt x="0" y="532"/>
                  </a:lnTo>
                  <a:lnTo>
                    <a:pt x="58" y="597"/>
                  </a:lnTo>
                  <a:lnTo>
                    <a:pt x="178" y="532"/>
                  </a:lnTo>
                  <a:lnTo>
                    <a:pt x="273" y="462"/>
                  </a:lnTo>
                  <a:lnTo>
                    <a:pt x="426" y="374"/>
                  </a:lnTo>
                  <a:lnTo>
                    <a:pt x="568" y="323"/>
                  </a:lnTo>
                  <a:lnTo>
                    <a:pt x="502" y="683"/>
                  </a:lnTo>
                  <a:lnTo>
                    <a:pt x="388" y="1083"/>
                  </a:lnTo>
                  <a:lnTo>
                    <a:pt x="268" y="1597"/>
                  </a:lnTo>
                  <a:lnTo>
                    <a:pt x="11" y="1618"/>
                  </a:lnTo>
                  <a:lnTo>
                    <a:pt x="4" y="1688"/>
                  </a:lnTo>
                  <a:lnTo>
                    <a:pt x="402" y="1742"/>
                  </a:lnTo>
                  <a:lnTo>
                    <a:pt x="522" y="1262"/>
                  </a:lnTo>
                  <a:lnTo>
                    <a:pt x="646" y="928"/>
                  </a:lnTo>
                  <a:lnTo>
                    <a:pt x="682" y="898"/>
                  </a:lnTo>
                  <a:lnTo>
                    <a:pt x="683" y="903"/>
                  </a:lnTo>
                  <a:lnTo>
                    <a:pt x="688" y="917"/>
                  </a:lnTo>
                  <a:lnTo>
                    <a:pt x="694" y="937"/>
                  </a:lnTo>
                  <a:lnTo>
                    <a:pt x="702" y="959"/>
                  </a:lnTo>
                  <a:lnTo>
                    <a:pt x="710" y="985"/>
                  </a:lnTo>
                  <a:lnTo>
                    <a:pt x="718" y="1008"/>
                  </a:lnTo>
                  <a:lnTo>
                    <a:pt x="725" y="1028"/>
                  </a:lnTo>
                  <a:lnTo>
                    <a:pt x="729" y="1042"/>
                  </a:lnTo>
                  <a:lnTo>
                    <a:pt x="731" y="1046"/>
                  </a:lnTo>
                  <a:lnTo>
                    <a:pt x="778" y="1577"/>
                  </a:lnTo>
                  <a:lnTo>
                    <a:pt x="803" y="1784"/>
                  </a:lnTo>
                  <a:lnTo>
                    <a:pt x="1108" y="1837"/>
                  </a:lnTo>
                  <a:lnTo>
                    <a:pt x="1121" y="1768"/>
                  </a:lnTo>
                  <a:lnTo>
                    <a:pt x="939" y="1697"/>
                  </a:lnTo>
                  <a:lnTo>
                    <a:pt x="932" y="1196"/>
                  </a:lnTo>
                  <a:lnTo>
                    <a:pt x="885" y="836"/>
                  </a:lnTo>
                  <a:lnTo>
                    <a:pt x="930" y="384"/>
                  </a:lnTo>
                  <a:lnTo>
                    <a:pt x="1020" y="517"/>
                  </a:lnTo>
                  <a:lnTo>
                    <a:pt x="1148" y="657"/>
                  </a:lnTo>
                  <a:lnTo>
                    <a:pt x="1182" y="739"/>
                  </a:lnTo>
                  <a:lnTo>
                    <a:pt x="1348" y="774"/>
                  </a:lnTo>
                  <a:lnTo>
                    <a:pt x="1361" y="712"/>
                  </a:lnTo>
                  <a:lnTo>
                    <a:pt x="1279" y="618"/>
                  </a:lnTo>
                  <a:lnTo>
                    <a:pt x="1184" y="535"/>
                  </a:lnTo>
                  <a:lnTo>
                    <a:pt x="1112" y="382"/>
                  </a:lnTo>
                  <a:lnTo>
                    <a:pt x="961" y="73"/>
                  </a:lnTo>
                  <a:lnTo>
                    <a:pt x="956" y="69"/>
                  </a:lnTo>
                  <a:lnTo>
                    <a:pt x="941" y="63"/>
                  </a:lnTo>
                  <a:lnTo>
                    <a:pt x="921" y="53"/>
                  </a:lnTo>
                  <a:lnTo>
                    <a:pt x="898" y="43"/>
                  </a:lnTo>
                  <a:lnTo>
                    <a:pt x="875" y="30"/>
                  </a:lnTo>
                  <a:lnTo>
                    <a:pt x="851" y="18"/>
                  </a:lnTo>
                  <a:lnTo>
                    <a:pt x="832" y="9"/>
                  </a:lnTo>
                  <a:lnTo>
                    <a:pt x="820" y="3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48" y="799"/>
              <a:ext cx="49" cy="43"/>
            </a:xfrm>
            <a:custGeom>
              <a:avLst/>
              <a:gdLst>
                <a:gd name="T0" fmla="*/ 0 w 344"/>
                <a:gd name="T1" fmla="*/ 0 h 293"/>
                <a:gd name="T2" fmla="*/ 0 w 344"/>
                <a:gd name="T3" fmla="*/ 0 h 293"/>
                <a:gd name="T4" fmla="*/ 0 w 344"/>
                <a:gd name="T5" fmla="*/ 0 h 293"/>
                <a:gd name="T6" fmla="*/ 0 w 344"/>
                <a:gd name="T7" fmla="*/ 0 h 293"/>
                <a:gd name="T8" fmla="*/ 0 w 344"/>
                <a:gd name="T9" fmla="*/ 0 h 293"/>
                <a:gd name="T10" fmla="*/ 0 w 344"/>
                <a:gd name="T11" fmla="*/ 0 h 293"/>
                <a:gd name="T12" fmla="*/ 0 w 344"/>
                <a:gd name="T13" fmla="*/ 0 h 293"/>
                <a:gd name="T14" fmla="*/ 0 w 344"/>
                <a:gd name="T15" fmla="*/ 0 h 293"/>
                <a:gd name="T16" fmla="*/ 0 w 344"/>
                <a:gd name="T17" fmla="*/ 0 h 293"/>
                <a:gd name="T18" fmla="*/ 0 w 344"/>
                <a:gd name="T19" fmla="*/ 0 h 293"/>
                <a:gd name="T20" fmla="*/ 0 w 344"/>
                <a:gd name="T21" fmla="*/ 0 h 293"/>
                <a:gd name="T22" fmla="*/ 0 w 344"/>
                <a:gd name="T23" fmla="*/ 0 h 293"/>
                <a:gd name="T24" fmla="*/ 0 w 344"/>
                <a:gd name="T25" fmla="*/ 0 h 293"/>
                <a:gd name="T26" fmla="*/ 0 w 344"/>
                <a:gd name="T27" fmla="*/ 0 h 293"/>
                <a:gd name="T28" fmla="*/ 0 w 344"/>
                <a:gd name="T29" fmla="*/ 0 h 293"/>
                <a:gd name="T30" fmla="*/ 0 w 344"/>
                <a:gd name="T31" fmla="*/ 0 h 293"/>
                <a:gd name="T32" fmla="*/ 0 w 344"/>
                <a:gd name="T33" fmla="*/ 0 h 293"/>
                <a:gd name="T34" fmla="*/ 0 w 344"/>
                <a:gd name="T35" fmla="*/ 0 h 293"/>
                <a:gd name="T36" fmla="*/ 0 w 344"/>
                <a:gd name="T37" fmla="*/ 0 h 293"/>
                <a:gd name="T38" fmla="*/ 0 w 344"/>
                <a:gd name="T39" fmla="*/ 0 h 293"/>
                <a:gd name="T40" fmla="*/ 0 w 344"/>
                <a:gd name="T41" fmla="*/ 0 h 293"/>
                <a:gd name="T42" fmla="*/ 0 w 344"/>
                <a:gd name="T43" fmla="*/ 0 h 293"/>
                <a:gd name="T44" fmla="*/ 0 w 344"/>
                <a:gd name="T45" fmla="*/ 0 h 293"/>
                <a:gd name="T46" fmla="*/ 0 w 344"/>
                <a:gd name="T47" fmla="*/ 0 h 293"/>
                <a:gd name="T48" fmla="*/ 0 w 344"/>
                <a:gd name="T49" fmla="*/ 0 h 293"/>
                <a:gd name="T50" fmla="*/ 0 w 344"/>
                <a:gd name="T51" fmla="*/ 0 h 293"/>
                <a:gd name="T52" fmla="*/ 0 w 344"/>
                <a:gd name="T53" fmla="*/ 0 h 293"/>
                <a:gd name="T54" fmla="*/ 0 w 344"/>
                <a:gd name="T55" fmla="*/ 0 h 293"/>
                <a:gd name="T56" fmla="*/ 0 w 344"/>
                <a:gd name="T57" fmla="*/ 0 h 293"/>
                <a:gd name="T58" fmla="*/ 0 w 344"/>
                <a:gd name="T59" fmla="*/ 0 h 293"/>
                <a:gd name="T60" fmla="*/ 0 w 344"/>
                <a:gd name="T61" fmla="*/ 0 h 293"/>
                <a:gd name="T62" fmla="*/ 0 w 344"/>
                <a:gd name="T63" fmla="*/ 0 h 293"/>
                <a:gd name="T64" fmla="*/ 0 w 344"/>
                <a:gd name="T65" fmla="*/ 0 h 293"/>
                <a:gd name="T66" fmla="*/ 0 w 344"/>
                <a:gd name="T67" fmla="*/ 0 h 293"/>
                <a:gd name="T68" fmla="*/ 0 w 344"/>
                <a:gd name="T69" fmla="*/ 0 h 293"/>
                <a:gd name="T70" fmla="*/ 0 w 344"/>
                <a:gd name="T71" fmla="*/ 0 h 293"/>
                <a:gd name="T72" fmla="*/ 0 w 344"/>
                <a:gd name="T73" fmla="*/ 0 h 293"/>
                <a:gd name="T74" fmla="*/ 0 w 344"/>
                <a:gd name="T75" fmla="*/ 0 h 293"/>
                <a:gd name="T76" fmla="*/ 0 w 344"/>
                <a:gd name="T77" fmla="*/ 0 h 293"/>
                <a:gd name="T78" fmla="*/ 0 w 344"/>
                <a:gd name="T79" fmla="*/ 0 h 293"/>
                <a:gd name="T80" fmla="*/ 0 w 344"/>
                <a:gd name="T81" fmla="*/ 0 h 293"/>
                <a:gd name="T82" fmla="*/ 0 w 344"/>
                <a:gd name="T83" fmla="*/ 0 h 293"/>
                <a:gd name="T84" fmla="*/ 0 w 344"/>
                <a:gd name="T85" fmla="*/ 0 h 293"/>
                <a:gd name="T86" fmla="*/ 0 w 344"/>
                <a:gd name="T87" fmla="*/ 0 h 293"/>
                <a:gd name="T88" fmla="*/ 0 w 344"/>
                <a:gd name="T89" fmla="*/ 0 h 293"/>
                <a:gd name="T90" fmla="*/ 0 w 344"/>
                <a:gd name="T91" fmla="*/ 0 h 293"/>
                <a:gd name="T92" fmla="*/ 0 w 344"/>
                <a:gd name="T93" fmla="*/ 0 h 293"/>
                <a:gd name="T94" fmla="*/ 0 w 344"/>
                <a:gd name="T95" fmla="*/ 0 h 293"/>
                <a:gd name="T96" fmla="*/ 0 w 344"/>
                <a:gd name="T97" fmla="*/ 0 h 293"/>
                <a:gd name="T98" fmla="*/ 0 w 344"/>
                <a:gd name="T99" fmla="*/ 0 h 293"/>
                <a:gd name="T100" fmla="*/ 0 w 344"/>
                <a:gd name="T101" fmla="*/ 0 h 293"/>
                <a:gd name="T102" fmla="*/ 0 w 344"/>
                <a:gd name="T103" fmla="*/ 0 h 293"/>
                <a:gd name="T104" fmla="*/ 0 w 344"/>
                <a:gd name="T105" fmla="*/ 0 h 293"/>
                <a:gd name="T106" fmla="*/ 0 w 344"/>
                <a:gd name="T107" fmla="*/ 0 h 293"/>
                <a:gd name="T108" fmla="*/ 0 w 344"/>
                <a:gd name="T109" fmla="*/ 0 h 293"/>
                <a:gd name="T110" fmla="*/ 0 w 344"/>
                <a:gd name="T111" fmla="*/ 0 h 293"/>
                <a:gd name="T112" fmla="*/ 0 w 344"/>
                <a:gd name="T113" fmla="*/ 0 h 293"/>
                <a:gd name="T114" fmla="*/ 0 w 344"/>
                <a:gd name="T115" fmla="*/ 0 h 293"/>
                <a:gd name="T116" fmla="*/ 0 w 344"/>
                <a:gd name="T117" fmla="*/ 0 h 293"/>
                <a:gd name="T118" fmla="*/ 0 w 344"/>
                <a:gd name="T119" fmla="*/ 0 h 2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4"/>
                <a:gd name="T181" fmla="*/ 0 h 293"/>
                <a:gd name="T182" fmla="*/ 344 w 344"/>
                <a:gd name="T183" fmla="*/ 293 h 2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4" h="293">
                  <a:moveTo>
                    <a:pt x="331" y="235"/>
                  </a:moveTo>
                  <a:lnTo>
                    <a:pt x="332" y="234"/>
                  </a:lnTo>
                  <a:lnTo>
                    <a:pt x="333" y="232"/>
                  </a:lnTo>
                  <a:lnTo>
                    <a:pt x="334" y="230"/>
                  </a:lnTo>
                  <a:lnTo>
                    <a:pt x="335" y="227"/>
                  </a:lnTo>
                  <a:lnTo>
                    <a:pt x="337" y="225"/>
                  </a:lnTo>
                  <a:lnTo>
                    <a:pt x="338" y="223"/>
                  </a:lnTo>
                  <a:lnTo>
                    <a:pt x="338" y="221"/>
                  </a:lnTo>
                  <a:lnTo>
                    <a:pt x="339" y="218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41" y="212"/>
                  </a:lnTo>
                  <a:lnTo>
                    <a:pt x="341" y="210"/>
                  </a:lnTo>
                  <a:lnTo>
                    <a:pt x="342" y="207"/>
                  </a:lnTo>
                  <a:lnTo>
                    <a:pt x="342" y="205"/>
                  </a:lnTo>
                  <a:lnTo>
                    <a:pt x="343" y="203"/>
                  </a:lnTo>
                  <a:lnTo>
                    <a:pt x="343" y="201"/>
                  </a:lnTo>
                  <a:lnTo>
                    <a:pt x="343" y="197"/>
                  </a:lnTo>
                  <a:lnTo>
                    <a:pt x="343" y="195"/>
                  </a:lnTo>
                  <a:lnTo>
                    <a:pt x="344" y="193"/>
                  </a:lnTo>
                  <a:lnTo>
                    <a:pt x="344" y="191"/>
                  </a:lnTo>
                  <a:lnTo>
                    <a:pt x="344" y="188"/>
                  </a:lnTo>
                  <a:lnTo>
                    <a:pt x="344" y="185"/>
                  </a:lnTo>
                  <a:lnTo>
                    <a:pt x="344" y="183"/>
                  </a:lnTo>
                  <a:lnTo>
                    <a:pt x="344" y="181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3" y="173"/>
                  </a:lnTo>
                  <a:lnTo>
                    <a:pt x="343" y="171"/>
                  </a:lnTo>
                  <a:lnTo>
                    <a:pt x="343" y="168"/>
                  </a:lnTo>
                  <a:lnTo>
                    <a:pt x="343" y="165"/>
                  </a:lnTo>
                  <a:lnTo>
                    <a:pt x="342" y="163"/>
                  </a:lnTo>
                  <a:lnTo>
                    <a:pt x="342" y="161"/>
                  </a:lnTo>
                  <a:lnTo>
                    <a:pt x="341" y="158"/>
                  </a:lnTo>
                  <a:lnTo>
                    <a:pt x="341" y="155"/>
                  </a:lnTo>
                  <a:lnTo>
                    <a:pt x="340" y="153"/>
                  </a:lnTo>
                  <a:lnTo>
                    <a:pt x="340" y="151"/>
                  </a:lnTo>
                  <a:lnTo>
                    <a:pt x="339" y="147"/>
                  </a:lnTo>
                  <a:lnTo>
                    <a:pt x="338" y="145"/>
                  </a:lnTo>
                  <a:lnTo>
                    <a:pt x="337" y="143"/>
                  </a:lnTo>
                  <a:lnTo>
                    <a:pt x="337" y="140"/>
                  </a:lnTo>
                  <a:lnTo>
                    <a:pt x="335" y="137"/>
                  </a:lnTo>
                  <a:lnTo>
                    <a:pt x="334" y="135"/>
                  </a:lnTo>
                  <a:lnTo>
                    <a:pt x="333" y="133"/>
                  </a:lnTo>
                  <a:lnTo>
                    <a:pt x="332" y="130"/>
                  </a:lnTo>
                  <a:lnTo>
                    <a:pt x="331" y="127"/>
                  </a:lnTo>
                  <a:lnTo>
                    <a:pt x="330" y="125"/>
                  </a:lnTo>
                  <a:lnTo>
                    <a:pt x="329" y="122"/>
                  </a:lnTo>
                  <a:lnTo>
                    <a:pt x="328" y="120"/>
                  </a:lnTo>
                  <a:lnTo>
                    <a:pt x="325" y="117"/>
                  </a:lnTo>
                  <a:lnTo>
                    <a:pt x="324" y="115"/>
                  </a:lnTo>
                  <a:lnTo>
                    <a:pt x="323" y="112"/>
                  </a:lnTo>
                  <a:lnTo>
                    <a:pt x="322" y="110"/>
                  </a:lnTo>
                  <a:lnTo>
                    <a:pt x="320" y="107"/>
                  </a:lnTo>
                  <a:lnTo>
                    <a:pt x="319" y="105"/>
                  </a:lnTo>
                  <a:lnTo>
                    <a:pt x="317" y="103"/>
                  </a:lnTo>
                  <a:lnTo>
                    <a:pt x="315" y="100"/>
                  </a:lnTo>
                  <a:lnTo>
                    <a:pt x="313" y="97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09" y="91"/>
                  </a:lnTo>
                  <a:lnTo>
                    <a:pt x="307" y="88"/>
                  </a:lnTo>
                  <a:lnTo>
                    <a:pt x="304" y="85"/>
                  </a:lnTo>
                  <a:lnTo>
                    <a:pt x="302" y="83"/>
                  </a:lnTo>
                  <a:lnTo>
                    <a:pt x="301" y="81"/>
                  </a:lnTo>
                  <a:lnTo>
                    <a:pt x="299" y="78"/>
                  </a:lnTo>
                  <a:lnTo>
                    <a:pt x="297" y="76"/>
                  </a:lnTo>
                  <a:lnTo>
                    <a:pt x="294" y="74"/>
                  </a:lnTo>
                  <a:lnTo>
                    <a:pt x="292" y="72"/>
                  </a:lnTo>
                  <a:lnTo>
                    <a:pt x="290" y="70"/>
                  </a:lnTo>
                  <a:lnTo>
                    <a:pt x="288" y="67"/>
                  </a:lnTo>
                  <a:lnTo>
                    <a:pt x="285" y="65"/>
                  </a:lnTo>
                  <a:lnTo>
                    <a:pt x="283" y="63"/>
                  </a:lnTo>
                  <a:lnTo>
                    <a:pt x="281" y="62"/>
                  </a:lnTo>
                  <a:lnTo>
                    <a:pt x="279" y="60"/>
                  </a:lnTo>
                  <a:lnTo>
                    <a:pt x="277" y="57"/>
                  </a:lnTo>
                  <a:lnTo>
                    <a:pt x="274" y="55"/>
                  </a:lnTo>
                  <a:lnTo>
                    <a:pt x="271" y="53"/>
                  </a:lnTo>
                  <a:lnTo>
                    <a:pt x="269" y="52"/>
                  </a:lnTo>
                  <a:lnTo>
                    <a:pt x="267" y="50"/>
                  </a:lnTo>
                  <a:lnTo>
                    <a:pt x="264" y="47"/>
                  </a:lnTo>
                  <a:lnTo>
                    <a:pt x="261" y="45"/>
                  </a:lnTo>
                  <a:lnTo>
                    <a:pt x="259" y="44"/>
                  </a:lnTo>
                  <a:lnTo>
                    <a:pt x="257" y="42"/>
                  </a:lnTo>
                  <a:lnTo>
                    <a:pt x="253" y="41"/>
                  </a:lnTo>
                  <a:lnTo>
                    <a:pt x="251" y="38"/>
                  </a:lnTo>
                  <a:lnTo>
                    <a:pt x="248" y="36"/>
                  </a:lnTo>
                  <a:lnTo>
                    <a:pt x="245" y="35"/>
                  </a:lnTo>
                  <a:lnTo>
                    <a:pt x="243" y="33"/>
                  </a:lnTo>
                  <a:lnTo>
                    <a:pt x="240" y="32"/>
                  </a:lnTo>
                  <a:lnTo>
                    <a:pt x="238" y="31"/>
                  </a:lnTo>
                  <a:lnTo>
                    <a:pt x="234" y="28"/>
                  </a:lnTo>
                  <a:lnTo>
                    <a:pt x="232" y="27"/>
                  </a:lnTo>
                  <a:lnTo>
                    <a:pt x="229" y="26"/>
                  </a:lnTo>
                  <a:lnTo>
                    <a:pt x="225" y="24"/>
                  </a:lnTo>
                  <a:lnTo>
                    <a:pt x="223" y="23"/>
                  </a:lnTo>
                  <a:lnTo>
                    <a:pt x="220" y="22"/>
                  </a:lnTo>
                  <a:lnTo>
                    <a:pt x="218" y="21"/>
                  </a:lnTo>
                  <a:lnTo>
                    <a:pt x="214" y="18"/>
                  </a:lnTo>
                  <a:lnTo>
                    <a:pt x="211" y="17"/>
                  </a:lnTo>
                  <a:lnTo>
                    <a:pt x="209" y="16"/>
                  </a:lnTo>
                  <a:lnTo>
                    <a:pt x="205" y="15"/>
                  </a:lnTo>
                  <a:lnTo>
                    <a:pt x="202" y="14"/>
                  </a:lnTo>
                  <a:lnTo>
                    <a:pt x="200" y="13"/>
                  </a:lnTo>
                  <a:lnTo>
                    <a:pt x="197" y="12"/>
                  </a:lnTo>
                  <a:lnTo>
                    <a:pt x="193" y="11"/>
                  </a:lnTo>
                  <a:lnTo>
                    <a:pt x="191" y="11"/>
                  </a:lnTo>
                  <a:lnTo>
                    <a:pt x="188" y="10"/>
                  </a:lnTo>
                  <a:lnTo>
                    <a:pt x="184" y="8"/>
                  </a:lnTo>
                  <a:lnTo>
                    <a:pt x="182" y="7"/>
                  </a:lnTo>
                  <a:lnTo>
                    <a:pt x="179" y="6"/>
                  </a:lnTo>
                  <a:lnTo>
                    <a:pt x="175" y="6"/>
                  </a:lnTo>
                  <a:lnTo>
                    <a:pt x="172" y="5"/>
                  </a:lnTo>
                  <a:lnTo>
                    <a:pt x="170" y="5"/>
                  </a:lnTo>
                  <a:lnTo>
                    <a:pt x="167" y="4"/>
                  </a:lnTo>
                  <a:lnTo>
                    <a:pt x="163" y="4"/>
                  </a:lnTo>
                  <a:lnTo>
                    <a:pt x="161" y="3"/>
                  </a:lnTo>
                  <a:lnTo>
                    <a:pt x="158" y="3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49" y="2"/>
                  </a:lnTo>
                  <a:lnTo>
                    <a:pt x="145" y="1"/>
                  </a:lnTo>
                  <a:lnTo>
                    <a:pt x="142" y="1"/>
                  </a:lnTo>
                  <a:lnTo>
                    <a:pt x="140" y="1"/>
                  </a:lnTo>
                  <a:lnTo>
                    <a:pt x="137" y="1"/>
                  </a:lnTo>
                  <a:lnTo>
                    <a:pt x="133" y="1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7" y="1"/>
                  </a:lnTo>
                  <a:lnTo>
                    <a:pt x="113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5" y="2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7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9" y="4"/>
                  </a:lnTo>
                  <a:lnTo>
                    <a:pt x="86" y="5"/>
                  </a:lnTo>
                  <a:lnTo>
                    <a:pt x="83" y="5"/>
                  </a:lnTo>
                  <a:lnTo>
                    <a:pt x="81" y="6"/>
                  </a:lnTo>
                  <a:lnTo>
                    <a:pt x="79" y="7"/>
                  </a:lnTo>
                  <a:lnTo>
                    <a:pt x="76" y="7"/>
                  </a:lnTo>
                  <a:lnTo>
                    <a:pt x="73" y="8"/>
                  </a:lnTo>
                  <a:lnTo>
                    <a:pt x="71" y="10"/>
                  </a:lnTo>
                  <a:lnTo>
                    <a:pt x="69" y="11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3" y="18"/>
                  </a:lnTo>
                  <a:lnTo>
                    <a:pt x="51" y="20"/>
                  </a:lnTo>
                  <a:lnTo>
                    <a:pt x="49" y="21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2" y="25"/>
                  </a:lnTo>
                  <a:lnTo>
                    <a:pt x="40" y="26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1" y="34"/>
                  </a:lnTo>
                  <a:lnTo>
                    <a:pt x="30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24" y="41"/>
                  </a:lnTo>
                  <a:lnTo>
                    <a:pt x="23" y="43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5" y="54"/>
                  </a:lnTo>
                  <a:lnTo>
                    <a:pt x="13" y="56"/>
                  </a:lnTo>
                  <a:lnTo>
                    <a:pt x="12" y="57"/>
                  </a:lnTo>
                  <a:lnTo>
                    <a:pt x="11" y="60"/>
                  </a:lnTo>
                  <a:lnTo>
                    <a:pt x="10" y="62"/>
                  </a:lnTo>
                  <a:lnTo>
                    <a:pt x="10" y="64"/>
                  </a:lnTo>
                  <a:lnTo>
                    <a:pt x="9" y="66"/>
                  </a:lnTo>
                  <a:lnTo>
                    <a:pt x="8" y="68"/>
                  </a:lnTo>
                  <a:lnTo>
                    <a:pt x="6" y="71"/>
                  </a:lnTo>
                  <a:lnTo>
                    <a:pt x="5" y="73"/>
                  </a:lnTo>
                  <a:lnTo>
                    <a:pt x="5" y="75"/>
                  </a:lnTo>
                  <a:lnTo>
                    <a:pt x="4" y="77"/>
                  </a:lnTo>
                  <a:lnTo>
                    <a:pt x="4" y="80"/>
                  </a:lnTo>
                  <a:lnTo>
                    <a:pt x="3" y="82"/>
                  </a:lnTo>
                  <a:lnTo>
                    <a:pt x="2" y="84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1" y="91"/>
                  </a:lnTo>
                  <a:lnTo>
                    <a:pt x="1" y="94"/>
                  </a:lnTo>
                  <a:lnTo>
                    <a:pt x="1" y="96"/>
                  </a:lnTo>
                  <a:lnTo>
                    <a:pt x="1" y="98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8"/>
                  </a:lnTo>
                  <a:lnTo>
                    <a:pt x="1" y="121"/>
                  </a:lnTo>
                  <a:lnTo>
                    <a:pt x="1" y="123"/>
                  </a:lnTo>
                  <a:lnTo>
                    <a:pt x="1" y="125"/>
                  </a:lnTo>
                  <a:lnTo>
                    <a:pt x="2" y="128"/>
                  </a:lnTo>
                  <a:lnTo>
                    <a:pt x="2" y="131"/>
                  </a:lnTo>
                  <a:lnTo>
                    <a:pt x="3" y="133"/>
                  </a:lnTo>
                  <a:lnTo>
                    <a:pt x="3" y="136"/>
                  </a:lnTo>
                  <a:lnTo>
                    <a:pt x="4" y="138"/>
                  </a:lnTo>
                  <a:lnTo>
                    <a:pt x="4" y="141"/>
                  </a:lnTo>
                  <a:lnTo>
                    <a:pt x="5" y="143"/>
                  </a:lnTo>
                  <a:lnTo>
                    <a:pt x="6" y="146"/>
                  </a:lnTo>
                  <a:lnTo>
                    <a:pt x="6" y="148"/>
                  </a:lnTo>
                  <a:lnTo>
                    <a:pt x="8" y="151"/>
                  </a:lnTo>
                  <a:lnTo>
                    <a:pt x="9" y="154"/>
                  </a:lnTo>
                  <a:lnTo>
                    <a:pt x="10" y="156"/>
                  </a:lnTo>
                  <a:lnTo>
                    <a:pt x="11" y="158"/>
                  </a:lnTo>
                  <a:lnTo>
                    <a:pt x="12" y="162"/>
                  </a:lnTo>
                  <a:lnTo>
                    <a:pt x="13" y="164"/>
                  </a:lnTo>
                  <a:lnTo>
                    <a:pt x="14" y="166"/>
                  </a:lnTo>
                  <a:lnTo>
                    <a:pt x="15" y="168"/>
                  </a:lnTo>
                  <a:lnTo>
                    <a:pt x="16" y="172"/>
                  </a:lnTo>
                  <a:lnTo>
                    <a:pt x="18" y="174"/>
                  </a:lnTo>
                  <a:lnTo>
                    <a:pt x="19" y="176"/>
                  </a:lnTo>
                  <a:lnTo>
                    <a:pt x="21" y="178"/>
                  </a:lnTo>
                  <a:lnTo>
                    <a:pt x="22" y="182"/>
                  </a:lnTo>
                  <a:lnTo>
                    <a:pt x="23" y="184"/>
                  </a:lnTo>
                  <a:lnTo>
                    <a:pt x="25" y="186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3" y="198"/>
                  </a:lnTo>
                  <a:lnTo>
                    <a:pt x="35" y="201"/>
                  </a:lnTo>
                  <a:lnTo>
                    <a:pt x="36" y="203"/>
                  </a:lnTo>
                  <a:lnTo>
                    <a:pt x="39" y="205"/>
                  </a:lnTo>
                  <a:lnTo>
                    <a:pt x="41" y="208"/>
                  </a:lnTo>
                  <a:lnTo>
                    <a:pt x="43" y="211"/>
                  </a:lnTo>
                  <a:lnTo>
                    <a:pt x="44" y="213"/>
                  </a:lnTo>
                  <a:lnTo>
                    <a:pt x="46" y="215"/>
                  </a:lnTo>
                  <a:lnTo>
                    <a:pt x="49" y="217"/>
                  </a:lnTo>
                  <a:lnTo>
                    <a:pt x="51" y="220"/>
                  </a:lnTo>
                  <a:lnTo>
                    <a:pt x="53" y="222"/>
                  </a:lnTo>
                  <a:lnTo>
                    <a:pt x="55" y="224"/>
                  </a:lnTo>
                  <a:lnTo>
                    <a:pt x="58" y="226"/>
                  </a:lnTo>
                  <a:lnTo>
                    <a:pt x="60" y="228"/>
                  </a:lnTo>
                  <a:lnTo>
                    <a:pt x="62" y="230"/>
                  </a:lnTo>
                  <a:lnTo>
                    <a:pt x="64" y="232"/>
                  </a:lnTo>
                  <a:lnTo>
                    <a:pt x="66" y="234"/>
                  </a:lnTo>
                  <a:lnTo>
                    <a:pt x="69" y="236"/>
                  </a:lnTo>
                  <a:lnTo>
                    <a:pt x="72" y="238"/>
                  </a:lnTo>
                  <a:lnTo>
                    <a:pt x="74" y="241"/>
                  </a:lnTo>
                  <a:lnTo>
                    <a:pt x="76" y="242"/>
                  </a:lnTo>
                  <a:lnTo>
                    <a:pt x="79" y="244"/>
                  </a:lnTo>
                  <a:lnTo>
                    <a:pt x="82" y="246"/>
                  </a:lnTo>
                  <a:lnTo>
                    <a:pt x="84" y="247"/>
                  </a:lnTo>
                  <a:lnTo>
                    <a:pt x="86" y="250"/>
                  </a:lnTo>
                  <a:lnTo>
                    <a:pt x="90" y="252"/>
                  </a:lnTo>
                  <a:lnTo>
                    <a:pt x="92" y="253"/>
                  </a:lnTo>
                  <a:lnTo>
                    <a:pt x="94" y="255"/>
                  </a:lnTo>
                  <a:lnTo>
                    <a:pt x="98" y="256"/>
                  </a:lnTo>
                  <a:lnTo>
                    <a:pt x="100" y="258"/>
                  </a:lnTo>
                  <a:lnTo>
                    <a:pt x="103" y="260"/>
                  </a:lnTo>
                  <a:lnTo>
                    <a:pt x="105" y="262"/>
                  </a:lnTo>
                  <a:lnTo>
                    <a:pt x="109" y="263"/>
                  </a:lnTo>
                  <a:lnTo>
                    <a:pt x="111" y="265"/>
                  </a:lnTo>
                  <a:lnTo>
                    <a:pt x="114" y="266"/>
                  </a:lnTo>
                  <a:lnTo>
                    <a:pt x="117" y="267"/>
                  </a:lnTo>
                  <a:lnTo>
                    <a:pt x="120" y="268"/>
                  </a:lnTo>
                  <a:lnTo>
                    <a:pt x="123" y="271"/>
                  </a:lnTo>
                  <a:lnTo>
                    <a:pt x="125" y="272"/>
                  </a:lnTo>
                  <a:lnTo>
                    <a:pt x="129" y="273"/>
                  </a:lnTo>
                  <a:lnTo>
                    <a:pt x="131" y="274"/>
                  </a:lnTo>
                  <a:lnTo>
                    <a:pt x="134" y="275"/>
                  </a:lnTo>
                  <a:lnTo>
                    <a:pt x="138" y="276"/>
                  </a:lnTo>
                  <a:lnTo>
                    <a:pt x="140" y="277"/>
                  </a:lnTo>
                  <a:lnTo>
                    <a:pt x="143" y="278"/>
                  </a:lnTo>
                  <a:lnTo>
                    <a:pt x="147" y="280"/>
                  </a:lnTo>
                  <a:lnTo>
                    <a:pt x="149" y="281"/>
                  </a:lnTo>
                  <a:lnTo>
                    <a:pt x="152" y="282"/>
                  </a:lnTo>
                  <a:lnTo>
                    <a:pt x="155" y="283"/>
                  </a:lnTo>
                  <a:lnTo>
                    <a:pt x="158" y="284"/>
                  </a:lnTo>
                  <a:lnTo>
                    <a:pt x="161" y="284"/>
                  </a:lnTo>
                  <a:lnTo>
                    <a:pt x="164" y="285"/>
                  </a:lnTo>
                  <a:lnTo>
                    <a:pt x="168" y="286"/>
                  </a:lnTo>
                  <a:lnTo>
                    <a:pt x="170" y="287"/>
                  </a:lnTo>
                  <a:lnTo>
                    <a:pt x="173" y="287"/>
                  </a:lnTo>
                  <a:lnTo>
                    <a:pt x="177" y="288"/>
                  </a:lnTo>
                  <a:lnTo>
                    <a:pt x="179" y="288"/>
                  </a:lnTo>
                  <a:lnTo>
                    <a:pt x="182" y="290"/>
                  </a:lnTo>
                  <a:lnTo>
                    <a:pt x="185" y="290"/>
                  </a:lnTo>
                  <a:lnTo>
                    <a:pt x="189" y="291"/>
                  </a:lnTo>
                  <a:lnTo>
                    <a:pt x="191" y="291"/>
                  </a:lnTo>
                  <a:lnTo>
                    <a:pt x="194" y="291"/>
                  </a:lnTo>
                  <a:lnTo>
                    <a:pt x="198" y="292"/>
                  </a:lnTo>
                  <a:lnTo>
                    <a:pt x="200" y="292"/>
                  </a:lnTo>
                  <a:lnTo>
                    <a:pt x="203" y="292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12" y="292"/>
                  </a:lnTo>
                  <a:lnTo>
                    <a:pt x="215" y="293"/>
                  </a:lnTo>
                  <a:lnTo>
                    <a:pt x="218" y="293"/>
                  </a:lnTo>
                  <a:lnTo>
                    <a:pt x="221" y="293"/>
                  </a:lnTo>
                  <a:lnTo>
                    <a:pt x="223" y="292"/>
                  </a:lnTo>
                  <a:lnTo>
                    <a:pt x="227" y="292"/>
                  </a:lnTo>
                  <a:lnTo>
                    <a:pt x="230" y="292"/>
                  </a:lnTo>
                  <a:lnTo>
                    <a:pt x="232" y="292"/>
                  </a:lnTo>
                  <a:lnTo>
                    <a:pt x="235" y="292"/>
                  </a:lnTo>
                  <a:lnTo>
                    <a:pt x="238" y="292"/>
                  </a:lnTo>
                  <a:lnTo>
                    <a:pt x="241" y="291"/>
                  </a:lnTo>
                  <a:lnTo>
                    <a:pt x="243" y="291"/>
                  </a:lnTo>
                  <a:lnTo>
                    <a:pt x="247" y="290"/>
                  </a:lnTo>
                  <a:lnTo>
                    <a:pt x="249" y="290"/>
                  </a:lnTo>
                  <a:lnTo>
                    <a:pt x="251" y="290"/>
                  </a:lnTo>
                  <a:lnTo>
                    <a:pt x="254" y="288"/>
                  </a:lnTo>
                  <a:lnTo>
                    <a:pt x="257" y="288"/>
                  </a:lnTo>
                  <a:lnTo>
                    <a:pt x="260" y="287"/>
                  </a:lnTo>
                  <a:lnTo>
                    <a:pt x="262" y="286"/>
                  </a:lnTo>
                  <a:lnTo>
                    <a:pt x="264" y="286"/>
                  </a:lnTo>
                  <a:lnTo>
                    <a:pt x="267" y="285"/>
                  </a:lnTo>
                  <a:lnTo>
                    <a:pt x="270" y="284"/>
                  </a:lnTo>
                  <a:lnTo>
                    <a:pt x="272" y="283"/>
                  </a:lnTo>
                  <a:lnTo>
                    <a:pt x="274" y="283"/>
                  </a:lnTo>
                  <a:lnTo>
                    <a:pt x="277" y="282"/>
                  </a:lnTo>
                  <a:lnTo>
                    <a:pt x="279" y="281"/>
                  </a:lnTo>
                  <a:lnTo>
                    <a:pt x="282" y="280"/>
                  </a:lnTo>
                  <a:lnTo>
                    <a:pt x="284" y="278"/>
                  </a:lnTo>
                  <a:lnTo>
                    <a:pt x="287" y="277"/>
                  </a:lnTo>
                  <a:lnTo>
                    <a:pt x="289" y="276"/>
                  </a:lnTo>
                  <a:lnTo>
                    <a:pt x="291" y="275"/>
                  </a:lnTo>
                  <a:lnTo>
                    <a:pt x="293" y="274"/>
                  </a:lnTo>
                  <a:lnTo>
                    <a:pt x="294" y="273"/>
                  </a:lnTo>
                  <a:lnTo>
                    <a:pt x="297" y="271"/>
                  </a:lnTo>
                  <a:lnTo>
                    <a:pt x="299" y="270"/>
                  </a:lnTo>
                  <a:lnTo>
                    <a:pt x="301" y="268"/>
                  </a:lnTo>
                  <a:lnTo>
                    <a:pt x="303" y="267"/>
                  </a:lnTo>
                  <a:lnTo>
                    <a:pt x="305" y="265"/>
                  </a:lnTo>
                  <a:lnTo>
                    <a:pt x="307" y="264"/>
                  </a:lnTo>
                  <a:lnTo>
                    <a:pt x="309" y="263"/>
                  </a:lnTo>
                  <a:lnTo>
                    <a:pt x="311" y="261"/>
                  </a:lnTo>
                  <a:lnTo>
                    <a:pt x="312" y="260"/>
                  </a:lnTo>
                  <a:lnTo>
                    <a:pt x="314" y="257"/>
                  </a:lnTo>
                  <a:lnTo>
                    <a:pt x="315" y="256"/>
                  </a:lnTo>
                  <a:lnTo>
                    <a:pt x="318" y="254"/>
                  </a:lnTo>
                  <a:lnTo>
                    <a:pt x="319" y="253"/>
                  </a:lnTo>
                  <a:lnTo>
                    <a:pt x="321" y="251"/>
                  </a:lnTo>
                  <a:lnTo>
                    <a:pt x="322" y="250"/>
                  </a:lnTo>
                  <a:lnTo>
                    <a:pt x="323" y="247"/>
                  </a:lnTo>
                  <a:lnTo>
                    <a:pt x="324" y="245"/>
                  </a:lnTo>
                  <a:lnTo>
                    <a:pt x="327" y="244"/>
                  </a:lnTo>
                  <a:lnTo>
                    <a:pt x="328" y="242"/>
                  </a:lnTo>
                  <a:lnTo>
                    <a:pt x="329" y="240"/>
                  </a:lnTo>
                  <a:lnTo>
                    <a:pt x="330" y="237"/>
                  </a:lnTo>
                  <a:lnTo>
                    <a:pt x="331" y="235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78" y="624"/>
              <a:ext cx="268" cy="234"/>
            </a:xfrm>
            <a:custGeom>
              <a:avLst/>
              <a:gdLst>
                <a:gd name="T0" fmla="*/ 0 w 1856"/>
                <a:gd name="T1" fmla="*/ 0 h 1621"/>
                <a:gd name="T2" fmla="*/ 0 w 1856"/>
                <a:gd name="T3" fmla="*/ 0 h 1621"/>
                <a:gd name="T4" fmla="*/ 0 w 1856"/>
                <a:gd name="T5" fmla="*/ 0 h 1621"/>
                <a:gd name="T6" fmla="*/ 0 w 1856"/>
                <a:gd name="T7" fmla="*/ 0 h 1621"/>
                <a:gd name="T8" fmla="*/ 0 w 1856"/>
                <a:gd name="T9" fmla="*/ 0 h 1621"/>
                <a:gd name="T10" fmla="*/ 0 w 1856"/>
                <a:gd name="T11" fmla="*/ 0 h 1621"/>
                <a:gd name="T12" fmla="*/ 0 w 1856"/>
                <a:gd name="T13" fmla="*/ 0 h 1621"/>
                <a:gd name="T14" fmla="*/ 0 w 1856"/>
                <a:gd name="T15" fmla="*/ 0 h 1621"/>
                <a:gd name="T16" fmla="*/ 0 w 1856"/>
                <a:gd name="T17" fmla="*/ 0 h 1621"/>
                <a:gd name="T18" fmla="*/ 0 w 1856"/>
                <a:gd name="T19" fmla="*/ 0 h 1621"/>
                <a:gd name="T20" fmla="*/ 0 w 1856"/>
                <a:gd name="T21" fmla="*/ 0 h 1621"/>
                <a:gd name="T22" fmla="*/ 0 w 1856"/>
                <a:gd name="T23" fmla="*/ 0 h 1621"/>
                <a:gd name="T24" fmla="*/ 0 w 1856"/>
                <a:gd name="T25" fmla="*/ 0 h 1621"/>
                <a:gd name="T26" fmla="*/ 0 w 1856"/>
                <a:gd name="T27" fmla="*/ 0 h 1621"/>
                <a:gd name="T28" fmla="*/ 0 w 1856"/>
                <a:gd name="T29" fmla="*/ 0 h 1621"/>
                <a:gd name="T30" fmla="*/ 0 w 1856"/>
                <a:gd name="T31" fmla="*/ 0 h 1621"/>
                <a:gd name="T32" fmla="*/ 0 w 1856"/>
                <a:gd name="T33" fmla="*/ 0 h 1621"/>
                <a:gd name="T34" fmla="*/ 0 w 1856"/>
                <a:gd name="T35" fmla="*/ 0 h 1621"/>
                <a:gd name="T36" fmla="*/ 0 w 1856"/>
                <a:gd name="T37" fmla="*/ 0 h 1621"/>
                <a:gd name="T38" fmla="*/ 0 w 1856"/>
                <a:gd name="T39" fmla="*/ 0 h 1621"/>
                <a:gd name="T40" fmla="*/ 0 w 1856"/>
                <a:gd name="T41" fmla="*/ 0 h 1621"/>
                <a:gd name="T42" fmla="*/ 0 w 1856"/>
                <a:gd name="T43" fmla="*/ 0 h 1621"/>
                <a:gd name="T44" fmla="*/ 0 w 1856"/>
                <a:gd name="T45" fmla="*/ 0 h 1621"/>
                <a:gd name="T46" fmla="*/ 0 w 1856"/>
                <a:gd name="T47" fmla="*/ 0 h 1621"/>
                <a:gd name="T48" fmla="*/ 0 w 1856"/>
                <a:gd name="T49" fmla="*/ 0 h 1621"/>
                <a:gd name="T50" fmla="*/ 0 w 1856"/>
                <a:gd name="T51" fmla="*/ 0 h 1621"/>
                <a:gd name="T52" fmla="*/ 0 w 1856"/>
                <a:gd name="T53" fmla="*/ 0 h 1621"/>
                <a:gd name="T54" fmla="*/ 0 w 1856"/>
                <a:gd name="T55" fmla="*/ 0 h 1621"/>
                <a:gd name="T56" fmla="*/ 0 w 1856"/>
                <a:gd name="T57" fmla="*/ 0 h 1621"/>
                <a:gd name="T58" fmla="*/ 0 w 1856"/>
                <a:gd name="T59" fmla="*/ 0 h 1621"/>
                <a:gd name="T60" fmla="*/ 0 w 1856"/>
                <a:gd name="T61" fmla="*/ 0 h 1621"/>
                <a:gd name="T62" fmla="*/ 0 w 1856"/>
                <a:gd name="T63" fmla="*/ 0 h 1621"/>
                <a:gd name="T64" fmla="*/ 0 w 1856"/>
                <a:gd name="T65" fmla="*/ 0 h 1621"/>
                <a:gd name="T66" fmla="*/ 0 w 1856"/>
                <a:gd name="T67" fmla="*/ 0 h 1621"/>
                <a:gd name="T68" fmla="*/ 0 w 1856"/>
                <a:gd name="T69" fmla="*/ 0 h 1621"/>
                <a:gd name="T70" fmla="*/ 0 w 1856"/>
                <a:gd name="T71" fmla="*/ 0 h 1621"/>
                <a:gd name="T72" fmla="*/ 0 w 1856"/>
                <a:gd name="T73" fmla="*/ 0 h 1621"/>
                <a:gd name="T74" fmla="*/ 0 w 1856"/>
                <a:gd name="T75" fmla="*/ 0 h 1621"/>
                <a:gd name="T76" fmla="*/ 0 w 1856"/>
                <a:gd name="T77" fmla="*/ 0 h 1621"/>
                <a:gd name="T78" fmla="*/ 0 w 1856"/>
                <a:gd name="T79" fmla="*/ 0 h 1621"/>
                <a:gd name="T80" fmla="*/ 0 w 1856"/>
                <a:gd name="T81" fmla="*/ 0 h 1621"/>
                <a:gd name="T82" fmla="*/ 0 w 1856"/>
                <a:gd name="T83" fmla="*/ 0 h 1621"/>
                <a:gd name="T84" fmla="*/ 0 w 1856"/>
                <a:gd name="T85" fmla="*/ 0 h 1621"/>
                <a:gd name="T86" fmla="*/ 0 w 1856"/>
                <a:gd name="T87" fmla="*/ 0 h 1621"/>
                <a:gd name="T88" fmla="*/ 0 w 1856"/>
                <a:gd name="T89" fmla="*/ 0 h 1621"/>
                <a:gd name="T90" fmla="*/ 0 w 1856"/>
                <a:gd name="T91" fmla="*/ 0 h 16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56"/>
                <a:gd name="T139" fmla="*/ 0 h 1621"/>
                <a:gd name="T140" fmla="*/ 1856 w 1856"/>
                <a:gd name="T141" fmla="*/ 1621 h 16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56" h="1621">
                  <a:moveTo>
                    <a:pt x="1805" y="1314"/>
                  </a:moveTo>
                  <a:lnTo>
                    <a:pt x="1856" y="1118"/>
                  </a:lnTo>
                  <a:lnTo>
                    <a:pt x="1711" y="834"/>
                  </a:lnTo>
                  <a:lnTo>
                    <a:pt x="1627" y="625"/>
                  </a:lnTo>
                  <a:lnTo>
                    <a:pt x="1653" y="488"/>
                  </a:lnTo>
                  <a:lnTo>
                    <a:pt x="1560" y="357"/>
                  </a:lnTo>
                  <a:lnTo>
                    <a:pt x="1482" y="393"/>
                  </a:lnTo>
                  <a:lnTo>
                    <a:pt x="1505" y="529"/>
                  </a:lnTo>
                  <a:lnTo>
                    <a:pt x="1540" y="644"/>
                  </a:lnTo>
                  <a:lnTo>
                    <a:pt x="1577" y="818"/>
                  </a:lnTo>
                  <a:lnTo>
                    <a:pt x="1582" y="974"/>
                  </a:lnTo>
                  <a:lnTo>
                    <a:pt x="1265" y="796"/>
                  </a:lnTo>
                  <a:lnTo>
                    <a:pt x="926" y="562"/>
                  </a:lnTo>
                  <a:lnTo>
                    <a:pt x="483" y="286"/>
                  </a:lnTo>
                  <a:lnTo>
                    <a:pt x="542" y="29"/>
                  </a:lnTo>
                  <a:lnTo>
                    <a:pt x="480" y="0"/>
                  </a:lnTo>
                  <a:lnTo>
                    <a:pt x="306" y="372"/>
                  </a:lnTo>
                  <a:lnTo>
                    <a:pt x="718" y="636"/>
                  </a:lnTo>
                  <a:lnTo>
                    <a:pt x="992" y="859"/>
                  </a:lnTo>
                  <a:lnTo>
                    <a:pt x="1008" y="904"/>
                  </a:lnTo>
                  <a:lnTo>
                    <a:pt x="1002" y="904"/>
                  </a:lnTo>
                  <a:lnTo>
                    <a:pt x="988" y="904"/>
                  </a:lnTo>
                  <a:lnTo>
                    <a:pt x="969" y="904"/>
                  </a:lnTo>
                  <a:lnTo>
                    <a:pt x="944" y="904"/>
                  </a:lnTo>
                  <a:lnTo>
                    <a:pt x="919" y="904"/>
                  </a:lnTo>
                  <a:lnTo>
                    <a:pt x="894" y="905"/>
                  </a:lnTo>
                  <a:lnTo>
                    <a:pt x="874" y="905"/>
                  </a:lnTo>
                  <a:lnTo>
                    <a:pt x="859" y="905"/>
                  </a:lnTo>
                  <a:lnTo>
                    <a:pt x="855" y="905"/>
                  </a:lnTo>
                  <a:lnTo>
                    <a:pt x="344" y="787"/>
                  </a:lnTo>
                  <a:lnTo>
                    <a:pt x="143" y="746"/>
                  </a:lnTo>
                  <a:lnTo>
                    <a:pt x="0" y="1025"/>
                  </a:lnTo>
                  <a:lnTo>
                    <a:pt x="60" y="1060"/>
                  </a:lnTo>
                  <a:lnTo>
                    <a:pt x="183" y="904"/>
                  </a:lnTo>
                  <a:lnTo>
                    <a:pt x="653" y="1054"/>
                  </a:lnTo>
                  <a:lnTo>
                    <a:pt x="1002" y="1119"/>
                  </a:lnTo>
                  <a:lnTo>
                    <a:pt x="1412" y="1304"/>
                  </a:lnTo>
                  <a:lnTo>
                    <a:pt x="1260" y="1349"/>
                  </a:lnTo>
                  <a:lnTo>
                    <a:pt x="1089" y="1429"/>
                  </a:lnTo>
                  <a:lnTo>
                    <a:pt x="1002" y="1438"/>
                  </a:lnTo>
                  <a:lnTo>
                    <a:pt x="919" y="1587"/>
                  </a:lnTo>
                  <a:lnTo>
                    <a:pt x="974" y="1621"/>
                  </a:lnTo>
                  <a:lnTo>
                    <a:pt x="1086" y="1571"/>
                  </a:lnTo>
                  <a:lnTo>
                    <a:pt x="1193" y="1502"/>
                  </a:lnTo>
                  <a:lnTo>
                    <a:pt x="1359" y="1481"/>
                  </a:lnTo>
                  <a:lnTo>
                    <a:pt x="1693" y="1431"/>
                  </a:lnTo>
                  <a:lnTo>
                    <a:pt x="1697" y="1426"/>
                  </a:lnTo>
                  <a:lnTo>
                    <a:pt x="1707" y="1415"/>
                  </a:lnTo>
                  <a:lnTo>
                    <a:pt x="1724" y="1398"/>
                  </a:lnTo>
                  <a:lnTo>
                    <a:pt x="1741" y="1379"/>
                  </a:lnTo>
                  <a:lnTo>
                    <a:pt x="1761" y="1359"/>
                  </a:lnTo>
                  <a:lnTo>
                    <a:pt x="1777" y="1341"/>
                  </a:lnTo>
                  <a:lnTo>
                    <a:pt x="1792" y="1326"/>
                  </a:lnTo>
                  <a:lnTo>
                    <a:pt x="1803" y="1315"/>
                  </a:lnTo>
                  <a:lnTo>
                    <a:pt x="1805" y="1314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91" y="950"/>
              <a:ext cx="51" cy="41"/>
            </a:xfrm>
            <a:custGeom>
              <a:avLst/>
              <a:gdLst>
                <a:gd name="T0" fmla="*/ 0 w 356"/>
                <a:gd name="T1" fmla="*/ 0 h 279"/>
                <a:gd name="T2" fmla="*/ 0 w 356"/>
                <a:gd name="T3" fmla="*/ 0 h 279"/>
                <a:gd name="T4" fmla="*/ 0 w 356"/>
                <a:gd name="T5" fmla="*/ 0 h 279"/>
                <a:gd name="T6" fmla="*/ 0 w 356"/>
                <a:gd name="T7" fmla="*/ 0 h 279"/>
                <a:gd name="T8" fmla="*/ 0 w 356"/>
                <a:gd name="T9" fmla="*/ 0 h 279"/>
                <a:gd name="T10" fmla="*/ 0 w 356"/>
                <a:gd name="T11" fmla="*/ 0 h 279"/>
                <a:gd name="T12" fmla="*/ 0 w 356"/>
                <a:gd name="T13" fmla="*/ 0 h 279"/>
                <a:gd name="T14" fmla="*/ 0 w 356"/>
                <a:gd name="T15" fmla="*/ 0 h 279"/>
                <a:gd name="T16" fmla="*/ 0 w 356"/>
                <a:gd name="T17" fmla="*/ 0 h 279"/>
                <a:gd name="T18" fmla="*/ 0 w 356"/>
                <a:gd name="T19" fmla="*/ 0 h 279"/>
                <a:gd name="T20" fmla="*/ 0 w 356"/>
                <a:gd name="T21" fmla="*/ 0 h 279"/>
                <a:gd name="T22" fmla="*/ 0 w 356"/>
                <a:gd name="T23" fmla="*/ 0 h 279"/>
                <a:gd name="T24" fmla="*/ 0 w 356"/>
                <a:gd name="T25" fmla="*/ 0 h 279"/>
                <a:gd name="T26" fmla="*/ 0 w 356"/>
                <a:gd name="T27" fmla="*/ 0 h 279"/>
                <a:gd name="T28" fmla="*/ 0 w 356"/>
                <a:gd name="T29" fmla="*/ 0 h 279"/>
                <a:gd name="T30" fmla="*/ 0 w 356"/>
                <a:gd name="T31" fmla="*/ 0 h 279"/>
                <a:gd name="T32" fmla="*/ 0 w 356"/>
                <a:gd name="T33" fmla="*/ 0 h 279"/>
                <a:gd name="T34" fmla="*/ 0 w 356"/>
                <a:gd name="T35" fmla="*/ 0 h 279"/>
                <a:gd name="T36" fmla="*/ 0 w 356"/>
                <a:gd name="T37" fmla="*/ 0 h 279"/>
                <a:gd name="T38" fmla="*/ 0 w 356"/>
                <a:gd name="T39" fmla="*/ 0 h 279"/>
                <a:gd name="T40" fmla="*/ 0 w 356"/>
                <a:gd name="T41" fmla="*/ 0 h 279"/>
                <a:gd name="T42" fmla="*/ 0 w 356"/>
                <a:gd name="T43" fmla="*/ 0 h 279"/>
                <a:gd name="T44" fmla="*/ 0 w 356"/>
                <a:gd name="T45" fmla="*/ 0 h 279"/>
                <a:gd name="T46" fmla="*/ 0 w 356"/>
                <a:gd name="T47" fmla="*/ 0 h 279"/>
                <a:gd name="T48" fmla="*/ 0 w 356"/>
                <a:gd name="T49" fmla="*/ 0 h 279"/>
                <a:gd name="T50" fmla="*/ 0 w 356"/>
                <a:gd name="T51" fmla="*/ 0 h 279"/>
                <a:gd name="T52" fmla="*/ 0 w 356"/>
                <a:gd name="T53" fmla="*/ 0 h 279"/>
                <a:gd name="T54" fmla="*/ 0 w 356"/>
                <a:gd name="T55" fmla="*/ 0 h 279"/>
                <a:gd name="T56" fmla="*/ 0 w 356"/>
                <a:gd name="T57" fmla="*/ 0 h 279"/>
                <a:gd name="T58" fmla="*/ 0 w 356"/>
                <a:gd name="T59" fmla="*/ 0 h 279"/>
                <a:gd name="T60" fmla="*/ 0 w 356"/>
                <a:gd name="T61" fmla="*/ 0 h 279"/>
                <a:gd name="T62" fmla="*/ 0 w 356"/>
                <a:gd name="T63" fmla="*/ 0 h 279"/>
                <a:gd name="T64" fmla="*/ 0 w 356"/>
                <a:gd name="T65" fmla="*/ 0 h 279"/>
                <a:gd name="T66" fmla="*/ 0 w 356"/>
                <a:gd name="T67" fmla="*/ 0 h 279"/>
                <a:gd name="T68" fmla="*/ 0 w 356"/>
                <a:gd name="T69" fmla="*/ 0 h 279"/>
                <a:gd name="T70" fmla="*/ 0 w 356"/>
                <a:gd name="T71" fmla="*/ 0 h 279"/>
                <a:gd name="T72" fmla="*/ 0 w 356"/>
                <a:gd name="T73" fmla="*/ 0 h 279"/>
                <a:gd name="T74" fmla="*/ 0 w 356"/>
                <a:gd name="T75" fmla="*/ 0 h 279"/>
                <a:gd name="T76" fmla="*/ 0 w 356"/>
                <a:gd name="T77" fmla="*/ 0 h 279"/>
                <a:gd name="T78" fmla="*/ 0 w 356"/>
                <a:gd name="T79" fmla="*/ 0 h 279"/>
                <a:gd name="T80" fmla="*/ 0 w 356"/>
                <a:gd name="T81" fmla="*/ 0 h 279"/>
                <a:gd name="T82" fmla="*/ 0 w 356"/>
                <a:gd name="T83" fmla="*/ 0 h 279"/>
                <a:gd name="T84" fmla="*/ 0 w 356"/>
                <a:gd name="T85" fmla="*/ 0 h 279"/>
                <a:gd name="T86" fmla="*/ 0 w 356"/>
                <a:gd name="T87" fmla="*/ 0 h 279"/>
                <a:gd name="T88" fmla="*/ 0 w 356"/>
                <a:gd name="T89" fmla="*/ 0 h 279"/>
                <a:gd name="T90" fmla="*/ 0 w 356"/>
                <a:gd name="T91" fmla="*/ 0 h 279"/>
                <a:gd name="T92" fmla="*/ 0 w 356"/>
                <a:gd name="T93" fmla="*/ 0 h 279"/>
                <a:gd name="T94" fmla="*/ 0 w 356"/>
                <a:gd name="T95" fmla="*/ 0 h 279"/>
                <a:gd name="T96" fmla="*/ 0 w 356"/>
                <a:gd name="T97" fmla="*/ 0 h 279"/>
                <a:gd name="T98" fmla="*/ 0 w 356"/>
                <a:gd name="T99" fmla="*/ 0 h 279"/>
                <a:gd name="T100" fmla="*/ 0 w 356"/>
                <a:gd name="T101" fmla="*/ 0 h 279"/>
                <a:gd name="T102" fmla="*/ 0 w 356"/>
                <a:gd name="T103" fmla="*/ 0 h 279"/>
                <a:gd name="T104" fmla="*/ 0 w 356"/>
                <a:gd name="T105" fmla="*/ 0 h 279"/>
                <a:gd name="T106" fmla="*/ 0 w 356"/>
                <a:gd name="T107" fmla="*/ 0 h 279"/>
                <a:gd name="T108" fmla="*/ 0 w 356"/>
                <a:gd name="T109" fmla="*/ 0 h 279"/>
                <a:gd name="T110" fmla="*/ 0 w 356"/>
                <a:gd name="T111" fmla="*/ 0 h 279"/>
                <a:gd name="T112" fmla="*/ 0 w 356"/>
                <a:gd name="T113" fmla="*/ 0 h 279"/>
                <a:gd name="T114" fmla="*/ 0 w 356"/>
                <a:gd name="T115" fmla="*/ 0 h 279"/>
                <a:gd name="T116" fmla="*/ 0 w 356"/>
                <a:gd name="T117" fmla="*/ 0 h 279"/>
                <a:gd name="T118" fmla="*/ 0 w 356"/>
                <a:gd name="T119" fmla="*/ 0 h 2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6"/>
                <a:gd name="T181" fmla="*/ 0 h 279"/>
                <a:gd name="T182" fmla="*/ 356 w 356"/>
                <a:gd name="T183" fmla="*/ 279 h 2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6" h="279">
                  <a:moveTo>
                    <a:pt x="5" y="87"/>
                  </a:moveTo>
                  <a:lnTo>
                    <a:pt x="4" y="89"/>
                  </a:lnTo>
                  <a:lnTo>
                    <a:pt x="4" y="91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1" y="104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1" y="132"/>
                  </a:lnTo>
                  <a:lnTo>
                    <a:pt x="1" y="135"/>
                  </a:lnTo>
                  <a:lnTo>
                    <a:pt x="1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4" y="145"/>
                  </a:lnTo>
                  <a:lnTo>
                    <a:pt x="4" y="147"/>
                  </a:lnTo>
                  <a:lnTo>
                    <a:pt x="5" y="149"/>
                  </a:lnTo>
                  <a:lnTo>
                    <a:pt x="6" y="151"/>
                  </a:lnTo>
                  <a:lnTo>
                    <a:pt x="6" y="154"/>
                  </a:lnTo>
                  <a:lnTo>
                    <a:pt x="7" y="157"/>
                  </a:lnTo>
                  <a:lnTo>
                    <a:pt x="8" y="159"/>
                  </a:lnTo>
                  <a:lnTo>
                    <a:pt x="9" y="161"/>
                  </a:lnTo>
                  <a:lnTo>
                    <a:pt x="10" y="164"/>
                  </a:lnTo>
                  <a:lnTo>
                    <a:pt x="11" y="166"/>
                  </a:lnTo>
                  <a:lnTo>
                    <a:pt x="12" y="168"/>
                  </a:lnTo>
                  <a:lnTo>
                    <a:pt x="14" y="170"/>
                  </a:lnTo>
                  <a:lnTo>
                    <a:pt x="15" y="174"/>
                  </a:lnTo>
                  <a:lnTo>
                    <a:pt x="16" y="176"/>
                  </a:lnTo>
                  <a:lnTo>
                    <a:pt x="17" y="178"/>
                  </a:lnTo>
                  <a:lnTo>
                    <a:pt x="18" y="180"/>
                  </a:lnTo>
                  <a:lnTo>
                    <a:pt x="20" y="182"/>
                  </a:lnTo>
                  <a:lnTo>
                    <a:pt x="21" y="185"/>
                  </a:lnTo>
                  <a:lnTo>
                    <a:pt x="22" y="187"/>
                  </a:lnTo>
                  <a:lnTo>
                    <a:pt x="25" y="189"/>
                  </a:lnTo>
                  <a:lnTo>
                    <a:pt x="26" y="191"/>
                  </a:lnTo>
                  <a:lnTo>
                    <a:pt x="28" y="194"/>
                  </a:lnTo>
                  <a:lnTo>
                    <a:pt x="29" y="196"/>
                  </a:lnTo>
                  <a:lnTo>
                    <a:pt x="31" y="198"/>
                  </a:lnTo>
                  <a:lnTo>
                    <a:pt x="32" y="200"/>
                  </a:lnTo>
                  <a:lnTo>
                    <a:pt x="35" y="202"/>
                  </a:lnTo>
                  <a:lnTo>
                    <a:pt x="37" y="205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5" y="214"/>
                  </a:lnTo>
                  <a:lnTo>
                    <a:pt x="47" y="216"/>
                  </a:lnTo>
                  <a:lnTo>
                    <a:pt x="48" y="217"/>
                  </a:lnTo>
                  <a:lnTo>
                    <a:pt x="50" y="219"/>
                  </a:lnTo>
                  <a:lnTo>
                    <a:pt x="52" y="221"/>
                  </a:lnTo>
                  <a:lnTo>
                    <a:pt x="55" y="224"/>
                  </a:lnTo>
                  <a:lnTo>
                    <a:pt x="57" y="226"/>
                  </a:lnTo>
                  <a:lnTo>
                    <a:pt x="60" y="227"/>
                  </a:lnTo>
                  <a:lnTo>
                    <a:pt x="62" y="229"/>
                  </a:lnTo>
                  <a:lnTo>
                    <a:pt x="65" y="231"/>
                  </a:lnTo>
                  <a:lnTo>
                    <a:pt x="67" y="232"/>
                  </a:lnTo>
                  <a:lnTo>
                    <a:pt x="69" y="235"/>
                  </a:lnTo>
                  <a:lnTo>
                    <a:pt x="71" y="237"/>
                  </a:lnTo>
                  <a:lnTo>
                    <a:pt x="75" y="238"/>
                  </a:lnTo>
                  <a:lnTo>
                    <a:pt x="77" y="240"/>
                  </a:lnTo>
                  <a:lnTo>
                    <a:pt x="79" y="241"/>
                  </a:lnTo>
                  <a:lnTo>
                    <a:pt x="82" y="244"/>
                  </a:lnTo>
                  <a:lnTo>
                    <a:pt x="85" y="245"/>
                  </a:lnTo>
                  <a:lnTo>
                    <a:pt x="87" y="246"/>
                  </a:lnTo>
                  <a:lnTo>
                    <a:pt x="90" y="248"/>
                  </a:lnTo>
                  <a:lnTo>
                    <a:pt x="92" y="249"/>
                  </a:lnTo>
                  <a:lnTo>
                    <a:pt x="96" y="251"/>
                  </a:lnTo>
                  <a:lnTo>
                    <a:pt x="98" y="252"/>
                  </a:lnTo>
                  <a:lnTo>
                    <a:pt x="101" y="254"/>
                  </a:lnTo>
                  <a:lnTo>
                    <a:pt x="104" y="255"/>
                  </a:lnTo>
                  <a:lnTo>
                    <a:pt x="107" y="257"/>
                  </a:lnTo>
                  <a:lnTo>
                    <a:pt x="109" y="258"/>
                  </a:lnTo>
                  <a:lnTo>
                    <a:pt x="112" y="259"/>
                  </a:lnTo>
                  <a:lnTo>
                    <a:pt x="116" y="260"/>
                  </a:lnTo>
                  <a:lnTo>
                    <a:pt x="118" y="261"/>
                  </a:lnTo>
                  <a:lnTo>
                    <a:pt x="121" y="262"/>
                  </a:lnTo>
                  <a:lnTo>
                    <a:pt x="125" y="264"/>
                  </a:lnTo>
                  <a:lnTo>
                    <a:pt x="127" y="265"/>
                  </a:lnTo>
                  <a:lnTo>
                    <a:pt x="130" y="266"/>
                  </a:lnTo>
                  <a:lnTo>
                    <a:pt x="134" y="267"/>
                  </a:lnTo>
                  <a:lnTo>
                    <a:pt x="136" y="268"/>
                  </a:lnTo>
                  <a:lnTo>
                    <a:pt x="139" y="269"/>
                  </a:lnTo>
                  <a:lnTo>
                    <a:pt x="142" y="269"/>
                  </a:lnTo>
                  <a:lnTo>
                    <a:pt x="146" y="270"/>
                  </a:lnTo>
                  <a:lnTo>
                    <a:pt x="148" y="271"/>
                  </a:lnTo>
                  <a:lnTo>
                    <a:pt x="151" y="272"/>
                  </a:lnTo>
                  <a:lnTo>
                    <a:pt x="155" y="272"/>
                  </a:lnTo>
                  <a:lnTo>
                    <a:pt x="158" y="274"/>
                  </a:lnTo>
                  <a:lnTo>
                    <a:pt x="160" y="275"/>
                  </a:lnTo>
                  <a:lnTo>
                    <a:pt x="164" y="275"/>
                  </a:lnTo>
                  <a:lnTo>
                    <a:pt x="167" y="276"/>
                  </a:lnTo>
                  <a:lnTo>
                    <a:pt x="170" y="276"/>
                  </a:lnTo>
                  <a:lnTo>
                    <a:pt x="174" y="277"/>
                  </a:lnTo>
                  <a:lnTo>
                    <a:pt x="176" y="277"/>
                  </a:lnTo>
                  <a:lnTo>
                    <a:pt x="179" y="277"/>
                  </a:lnTo>
                  <a:lnTo>
                    <a:pt x="183" y="278"/>
                  </a:lnTo>
                  <a:lnTo>
                    <a:pt x="186" y="278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5" y="278"/>
                  </a:lnTo>
                  <a:lnTo>
                    <a:pt x="198" y="279"/>
                  </a:lnTo>
                  <a:lnTo>
                    <a:pt x="201" y="279"/>
                  </a:lnTo>
                  <a:lnTo>
                    <a:pt x="205" y="279"/>
                  </a:lnTo>
                  <a:lnTo>
                    <a:pt x="207" y="279"/>
                  </a:lnTo>
                  <a:lnTo>
                    <a:pt x="210" y="279"/>
                  </a:lnTo>
                  <a:lnTo>
                    <a:pt x="214" y="279"/>
                  </a:lnTo>
                  <a:lnTo>
                    <a:pt x="217" y="279"/>
                  </a:lnTo>
                  <a:lnTo>
                    <a:pt x="219" y="278"/>
                  </a:lnTo>
                  <a:lnTo>
                    <a:pt x="223" y="278"/>
                  </a:lnTo>
                  <a:lnTo>
                    <a:pt x="226" y="278"/>
                  </a:lnTo>
                  <a:lnTo>
                    <a:pt x="228" y="278"/>
                  </a:lnTo>
                  <a:lnTo>
                    <a:pt x="231" y="278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40" y="276"/>
                  </a:lnTo>
                  <a:lnTo>
                    <a:pt x="244" y="276"/>
                  </a:lnTo>
                  <a:lnTo>
                    <a:pt x="246" y="275"/>
                  </a:lnTo>
                  <a:lnTo>
                    <a:pt x="249" y="275"/>
                  </a:lnTo>
                  <a:lnTo>
                    <a:pt x="251" y="274"/>
                  </a:lnTo>
                  <a:lnTo>
                    <a:pt x="255" y="274"/>
                  </a:lnTo>
                  <a:lnTo>
                    <a:pt x="257" y="272"/>
                  </a:lnTo>
                  <a:lnTo>
                    <a:pt x="260" y="272"/>
                  </a:lnTo>
                  <a:lnTo>
                    <a:pt x="263" y="271"/>
                  </a:lnTo>
                  <a:lnTo>
                    <a:pt x="266" y="270"/>
                  </a:lnTo>
                  <a:lnTo>
                    <a:pt x="268" y="269"/>
                  </a:lnTo>
                  <a:lnTo>
                    <a:pt x="271" y="269"/>
                  </a:lnTo>
                  <a:lnTo>
                    <a:pt x="274" y="268"/>
                  </a:lnTo>
                  <a:lnTo>
                    <a:pt x="276" y="267"/>
                  </a:lnTo>
                  <a:lnTo>
                    <a:pt x="279" y="266"/>
                  </a:lnTo>
                  <a:lnTo>
                    <a:pt x="281" y="265"/>
                  </a:lnTo>
                  <a:lnTo>
                    <a:pt x="284" y="264"/>
                  </a:lnTo>
                  <a:lnTo>
                    <a:pt x="287" y="262"/>
                  </a:lnTo>
                  <a:lnTo>
                    <a:pt x="289" y="261"/>
                  </a:lnTo>
                  <a:lnTo>
                    <a:pt x="291" y="260"/>
                  </a:lnTo>
                  <a:lnTo>
                    <a:pt x="294" y="259"/>
                  </a:lnTo>
                  <a:lnTo>
                    <a:pt x="296" y="258"/>
                  </a:lnTo>
                  <a:lnTo>
                    <a:pt x="298" y="256"/>
                  </a:lnTo>
                  <a:lnTo>
                    <a:pt x="300" y="255"/>
                  </a:lnTo>
                  <a:lnTo>
                    <a:pt x="303" y="254"/>
                  </a:lnTo>
                  <a:lnTo>
                    <a:pt x="305" y="252"/>
                  </a:lnTo>
                  <a:lnTo>
                    <a:pt x="307" y="250"/>
                  </a:lnTo>
                  <a:lnTo>
                    <a:pt x="309" y="249"/>
                  </a:lnTo>
                  <a:lnTo>
                    <a:pt x="311" y="248"/>
                  </a:lnTo>
                  <a:lnTo>
                    <a:pt x="314" y="246"/>
                  </a:lnTo>
                  <a:lnTo>
                    <a:pt x="316" y="245"/>
                  </a:lnTo>
                  <a:lnTo>
                    <a:pt x="317" y="242"/>
                  </a:lnTo>
                  <a:lnTo>
                    <a:pt x="319" y="241"/>
                  </a:lnTo>
                  <a:lnTo>
                    <a:pt x="321" y="239"/>
                  </a:lnTo>
                  <a:lnTo>
                    <a:pt x="323" y="238"/>
                  </a:lnTo>
                  <a:lnTo>
                    <a:pt x="325" y="236"/>
                  </a:lnTo>
                  <a:lnTo>
                    <a:pt x="327" y="235"/>
                  </a:lnTo>
                  <a:lnTo>
                    <a:pt x="328" y="232"/>
                  </a:lnTo>
                  <a:lnTo>
                    <a:pt x="330" y="230"/>
                  </a:lnTo>
                  <a:lnTo>
                    <a:pt x="331" y="229"/>
                  </a:lnTo>
                  <a:lnTo>
                    <a:pt x="333" y="227"/>
                  </a:lnTo>
                  <a:lnTo>
                    <a:pt x="335" y="225"/>
                  </a:lnTo>
                  <a:lnTo>
                    <a:pt x="336" y="222"/>
                  </a:lnTo>
                  <a:lnTo>
                    <a:pt x="337" y="221"/>
                  </a:lnTo>
                  <a:lnTo>
                    <a:pt x="339" y="219"/>
                  </a:lnTo>
                  <a:lnTo>
                    <a:pt x="340" y="217"/>
                  </a:lnTo>
                  <a:lnTo>
                    <a:pt x="341" y="215"/>
                  </a:lnTo>
                  <a:lnTo>
                    <a:pt x="343" y="212"/>
                  </a:lnTo>
                  <a:lnTo>
                    <a:pt x="344" y="211"/>
                  </a:lnTo>
                  <a:lnTo>
                    <a:pt x="345" y="209"/>
                  </a:lnTo>
                  <a:lnTo>
                    <a:pt x="346" y="207"/>
                  </a:lnTo>
                  <a:lnTo>
                    <a:pt x="347" y="205"/>
                  </a:lnTo>
                  <a:lnTo>
                    <a:pt x="348" y="202"/>
                  </a:lnTo>
                  <a:lnTo>
                    <a:pt x="349" y="200"/>
                  </a:lnTo>
                  <a:lnTo>
                    <a:pt x="349" y="198"/>
                  </a:lnTo>
                  <a:lnTo>
                    <a:pt x="350" y="196"/>
                  </a:lnTo>
                  <a:lnTo>
                    <a:pt x="351" y="194"/>
                  </a:lnTo>
                  <a:lnTo>
                    <a:pt x="351" y="191"/>
                  </a:lnTo>
                  <a:lnTo>
                    <a:pt x="353" y="189"/>
                  </a:lnTo>
                  <a:lnTo>
                    <a:pt x="353" y="187"/>
                  </a:lnTo>
                  <a:lnTo>
                    <a:pt x="354" y="185"/>
                  </a:lnTo>
                  <a:lnTo>
                    <a:pt x="354" y="182"/>
                  </a:lnTo>
                  <a:lnTo>
                    <a:pt x="355" y="180"/>
                  </a:lnTo>
                  <a:lnTo>
                    <a:pt x="355" y="177"/>
                  </a:lnTo>
                  <a:lnTo>
                    <a:pt x="355" y="175"/>
                  </a:lnTo>
                  <a:lnTo>
                    <a:pt x="356" y="172"/>
                  </a:lnTo>
                  <a:lnTo>
                    <a:pt x="356" y="170"/>
                  </a:lnTo>
                  <a:lnTo>
                    <a:pt x="356" y="168"/>
                  </a:lnTo>
                  <a:lnTo>
                    <a:pt x="356" y="166"/>
                  </a:lnTo>
                  <a:lnTo>
                    <a:pt x="356" y="164"/>
                  </a:lnTo>
                  <a:lnTo>
                    <a:pt x="356" y="160"/>
                  </a:lnTo>
                  <a:lnTo>
                    <a:pt x="356" y="158"/>
                  </a:lnTo>
                  <a:lnTo>
                    <a:pt x="356" y="156"/>
                  </a:lnTo>
                  <a:lnTo>
                    <a:pt x="356" y="154"/>
                  </a:lnTo>
                  <a:lnTo>
                    <a:pt x="355" y="151"/>
                  </a:lnTo>
                  <a:lnTo>
                    <a:pt x="355" y="149"/>
                  </a:lnTo>
                  <a:lnTo>
                    <a:pt x="355" y="146"/>
                  </a:lnTo>
                  <a:lnTo>
                    <a:pt x="355" y="144"/>
                  </a:lnTo>
                  <a:lnTo>
                    <a:pt x="354" y="141"/>
                  </a:lnTo>
                  <a:lnTo>
                    <a:pt x="354" y="139"/>
                  </a:lnTo>
                  <a:lnTo>
                    <a:pt x="353" y="137"/>
                  </a:lnTo>
                  <a:lnTo>
                    <a:pt x="353" y="134"/>
                  </a:lnTo>
                  <a:lnTo>
                    <a:pt x="351" y="131"/>
                  </a:lnTo>
                  <a:lnTo>
                    <a:pt x="350" y="129"/>
                  </a:lnTo>
                  <a:lnTo>
                    <a:pt x="350" y="127"/>
                  </a:lnTo>
                  <a:lnTo>
                    <a:pt x="349" y="125"/>
                  </a:lnTo>
                  <a:lnTo>
                    <a:pt x="348" y="121"/>
                  </a:lnTo>
                  <a:lnTo>
                    <a:pt x="347" y="119"/>
                  </a:lnTo>
                  <a:lnTo>
                    <a:pt x="347" y="117"/>
                  </a:lnTo>
                  <a:lnTo>
                    <a:pt x="346" y="115"/>
                  </a:lnTo>
                  <a:lnTo>
                    <a:pt x="345" y="112"/>
                  </a:lnTo>
                  <a:lnTo>
                    <a:pt x="344" y="110"/>
                  </a:lnTo>
                  <a:lnTo>
                    <a:pt x="343" y="108"/>
                  </a:lnTo>
                  <a:lnTo>
                    <a:pt x="340" y="105"/>
                  </a:lnTo>
                  <a:lnTo>
                    <a:pt x="339" y="102"/>
                  </a:lnTo>
                  <a:lnTo>
                    <a:pt x="338" y="100"/>
                  </a:lnTo>
                  <a:lnTo>
                    <a:pt x="337" y="98"/>
                  </a:lnTo>
                  <a:lnTo>
                    <a:pt x="336" y="96"/>
                  </a:lnTo>
                  <a:lnTo>
                    <a:pt x="334" y="94"/>
                  </a:lnTo>
                  <a:lnTo>
                    <a:pt x="333" y="91"/>
                  </a:lnTo>
                  <a:lnTo>
                    <a:pt x="330" y="89"/>
                  </a:lnTo>
                  <a:lnTo>
                    <a:pt x="329" y="87"/>
                  </a:lnTo>
                  <a:lnTo>
                    <a:pt x="327" y="85"/>
                  </a:lnTo>
                  <a:lnTo>
                    <a:pt x="326" y="82"/>
                  </a:lnTo>
                  <a:lnTo>
                    <a:pt x="324" y="80"/>
                  </a:lnTo>
                  <a:lnTo>
                    <a:pt x="323" y="78"/>
                  </a:lnTo>
                  <a:lnTo>
                    <a:pt x="320" y="76"/>
                  </a:lnTo>
                  <a:lnTo>
                    <a:pt x="318" y="73"/>
                  </a:lnTo>
                  <a:lnTo>
                    <a:pt x="317" y="71"/>
                  </a:lnTo>
                  <a:lnTo>
                    <a:pt x="315" y="69"/>
                  </a:lnTo>
                  <a:lnTo>
                    <a:pt x="313" y="67"/>
                  </a:lnTo>
                  <a:lnTo>
                    <a:pt x="310" y="65"/>
                  </a:lnTo>
                  <a:lnTo>
                    <a:pt x="308" y="63"/>
                  </a:lnTo>
                  <a:lnTo>
                    <a:pt x="306" y="61"/>
                  </a:lnTo>
                  <a:lnTo>
                    <a:pt x="304" y="59"/>
                  </a:lnTo>
                  <a:lnTo>
                    <a:pt x="301" y="57"/>
                  </a:lnTo>
                  <a:lnTo>
                    <a:pt x="299" y="55"/>
                  </a:lnTo>
                  <a:lnTo>
                    <a:pt x="297" y="53"/>
                  </a:lnTo>
                  <a:lnTo>
                    <a:pt x="295" y="51"/>
                  </a:lnTo>
                  <a:lnTo>
                    <a:pt x="293" y="49"/>
                  </a:lnTo>
                  <a:lnTo>
                    <a:pt x="290" y="48"/>
                  </a:lnTo>
                  <a:lnTo>
                    <a:pt x="288" y="46"/>
                  </a:lnTo>
                  <a:lnTo>
                    <a:pt x="286" y="43"/>
                  </a:lnTo>
                  <a:lnTo>
                    <a:pt x="283" y="42"/>
                  </a:lnTo>
                  <a:lnTo>
                    <a:pt x="280" y="40"/>
                  </a:lnTo>
                  <a:lnTo>
                    <a:pt x="278" y="39"/>
                  </a:lnTo>
                  <a:lnTo>
                    <a:pt x="275" y="37"/>
                  </a:lnTo>
                  <a:lnTo>
                    <a:pt x="273" y="36"/>
                  </a:lnTo>
                  <a:lnTo>
                    <a:pt x="270" y="33"/>
                  </a:lnTo>
                  <a:lnTo>
                    <a:pt x="267" y="32"/>
                  </a:lnTo>
                  <a:lnTo>
                    <a:pt x="265" y="31"/>
                  </a:lnTo>
                  <a:lnTo>
                    <a:pt x="261" y="29"/>
                  </a:lnTo>
                  <a:lnTo>
                    <a:pt x="259" y="28"/>
                  </a:lnTo>
                  <a:lnTo>
                    <a:pt x="256" y="27"/>
                  </a:lnTo>
                  <a:lnTo>
                    <a:pt x="254" y="25"/>
                  </a:lnTo>
                  <a:lnTo>
                    <a:pt x="250" y="23"/>
                  </a:lnTo>
                  <a:lnTo>
                    <a:pt x="248" y="22"/>
                  </a:lnTo>
                  <a:lnTo>
                    <a:pt x="245" y="21"/>
                  </a:lnTo>
                  <a:lnTo>
                    <a:pt x="241" y="20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4" y="16"/>
                  </a:lnTo>
                  <a:lnTo>
                    <a:pt x="230" y="15"/>
                  </a:lnTo>
                  <a:lnTo>
                    <a:pt x="227" y="15"/>
                  </a:lnTo>
                  <a:lnTo>
                    <a:pt x="225" y="13"/>
                  </a:lnTo>
                  <a:lnTo>
                    <a:pt x="221" y="12"/>
                  </a:lnTo>
                  <a:lnTo>
                    <a:pt x="218" y="11"/>
                  </a:lnTo>
                  <a:lnTo>
                    <a:pt x="215" y="10"/>
                  </a:lnTo>
                  <a:lnTo>
                    <a:pt x="213" y="9"/>
                  </a:lnTo>
                  <a:lnTo>
                    <a:pt x="209" y="8"/>
                  </a:lnTo>
                  <a:lnTo>
                    <a:pt x="206" y="8"/>
                  </a:lnTo>
                  <a:lnTo>
                    <a:pt x="203" y="7"/>
                  </a:lnTo>
                  <a:lnTo>
                    <a:pt x="200" y="6"/>
                  </a:lnTo>
                  <a:lnTo>
                    <a:pt x="197" y="6"/>
                  </a:lnTo>
                  <a:lnTo>
                    <a:pt x="194" y="5"/>
                  </a:lnTo>
                  <a:lnTo>
                    <a:pt x="190" y="5"/>
                  </a:lnTo>
                  <a:lnTo>
                    <a:pt x="187" y="3"/>
                  </a:lnTo>
                  <a:lnTo>
                    <a:pt x="185" y="3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2"/>
                  </a:lnTo>
                  <a:lnTo>
                    <a:pt x="171" y="1"/>
                  </a:lnTo>
                  <a:lnTo>
                    <a:pt x="169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9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5" y="1"/>
                  </a:lnTo>
                  <a:lnTo>
                    <a:pt x="131" y="1"/>
                  </a:lnTo>
                  <a:lnTo>
                    <a:pt x="129" y="1"/>
                  </a:lnTo>
                  <a:lnTo>
                    <a:pt x="126" y="1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7" y="2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108" y="5"/>
                  </a:lnTo>
                  <a:lnTo>
                    <a:pt x="106" y="5"/>
                  </a:lnTo>
                  <a:lnTo>
                    <a:pt x="102" y="6"/>
                  </a:lnTo>
                  <a:lnTo>
                    <a:pt x="100" y="7"/>
                  </a:lnTo>
                  <a:lnTo>
                    <a:pt x="97" y="7"/>
                  </a:lnTo>
                  <a:lnTo>
                    <a:pt x="95" y="8"/>
                  </a:lnTo>
                  <a:lnTo>
                    <a:pt x="91" y="9"/>
                  </a:lnTo>
                  <a:lnTo>
                    <a:pt x="89" y="9"/>
                  </a:lnTo>
                  <a:lnTo>
                    <a:pt x="86" y="10"/>
                  </a:lnTo>
                  <a:lnTo>
                    <a:pt x="84" y="11"/>
                  </a:lnTo>
                  <a:lnTo>
                    <a:pt x="81" y="12"/>
                  </a:lnTo>
                  <a:lnTo>
                    <a:pt x="78" y="13"/>
                  </a:lnTo>
                  <a:lnTo>
                    <a:pt x="76" y="15"/>
                  </a:lnTo>
                  <a:lnTo>
                    <a:pt x="74" y="16"/>
                  </a:lnTo>
                  <a:lnTo>
                    <a:pt x="70" y="17"/>
                  </a:lnTo>
                  <a:lnTo>
                    <a:pt x="68" y="18"/>
                  </a:lnTo>
                  <a:lnTo>
                    <a:pt x="66" y="19"/>
                  </a:lnTo>
                  <a:lnTo>
                    <a:pt x="64" y="20"/>
                  </a:lnTo>
                  <a:lnTo>
                    <a:pt x="61" y="21"/>
                  </a:lnTo>
                  <a:lnTo>
                    <a:pt x="59" y="22"/>
                  </a:lnTo>
                  <a:lnTo>
                    <a:pt x="56" y="23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49" y="28"/>
                  </a:lnTo>
                  <a:lnTo>
                    <a:pt x="48" y="29"/>
                  </a:lnTo>
                  <a:lnTo>
                    <a:pt x="46" y="31"/>
                  </a:lnTo>
                  <a:lnTo>
                    <a:pt x="44" y="32"/>
                  </a:lnTo>
                  <a:lnTo>
                    <a:pt x="41" y="35"/>
                  </a:lnTo>
                  <a:lnTo>
                    <a:pt x="39" y="36"/>
                  </a:lnTo>
                  <a:lnTo>
                    <a:pt x="37" y="38"/>
                  </a:lnTo>
                  <a:lnTo>
                    <a:pt x="36" y="39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0" y="45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5" y="50"/>
                  </a:lnTo>
                  <a:lnTo>
                    <a:pt x="24" y="51"/>
                  </a:lnTo>
                  <a:lnTo>
                    <a:pt x="22" y="53"/>
                  </a:lnTo>
                  <a:lnTo>
                    <a:pt x="20" y="56"/>
                  </a:lnTo>
                  <a:lnTo>
                    <a:pt x="19" y="58"/>
                  </a:lnTo>
                  <a:lnTo>
                    <a:pt x="18" y="59"/>
                  </a:lnTo>
                  <a:lnTo>
                    <a:pt x="17" y="61"/>
                  </a:lnTo>
                  <a:lnTo>
                    <a:pt x="15" y="63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11" y="70"/>
                  </a:lnTo>
                  <a:lnTo>
                    <a:pt x="10" y="71"/>
                  </a:lnTo>
                  <a:lnTo>
                    <a:pt x="9" y="73"/>
                  </a:lnTo>
                  <a:lnTo>
                    <a:pt x="8" y="76"/>
                  </a:lnTo>
                  <a:lnTo>
                    <a:pt x="8" y="78"/>
                  </a:lnTo>
                  <a:lnTo>
                    <a:pt x="7" y="80"/>
                  </a:lnTo>
                  <a:lnTo>
                    <a:pt x="6" y="82"/>
                  </a:lnTo>
                  <a:lnTo>
                    <a:pt x="5" y="85"/>
                  </a:lnTo>
                  <a:lnTo>
                    <a:pt x="5" y="87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18" y="826"/>
              <a:ext cx="266" cy="214"/>
            </a:xfrm>
            <a:custGeom>
              <a:avLst/>
              <a:gdLst>
                <a:gd name="T0" fmla="*/ 0 w 1836"/>
                <a:gd name="T1" fmla="*/ 0 h 1480"/>
                <a:gd name="T2" fmla="*/ 0 w 1836"/>
                <a:gd name="T3" fmla="*/ 0 h 1480"/>
                <a:gd name="T4" fmla="*/ 0 w 1836"/>
                <a:gd name="T5" fmla="*/ 0 h 1480"/>
                <a:gd name="T6" fmla="*/ 0 w 1836"/>
                <a:gd name="T7" fmla="*/ 0 h 1480"/>
                <a:gd name="T8" fmla="*/ 0 w 1836"/>
                <a:gd name="T9" fmla="*/ 0 h 1480"/>
                <a:gd name="T10" fmla="*/ 0 w 1836"/>
                <a:gd name="T11" fmla="*/ 0 h 1480"/>
                <a:gd name="T12" fmla="*/ 0 w 1836"/>
                <a:gd name="T13" fmla="*/ 0 h 1480"/>
                <a:gd name="T14" fmla="*/ 0 w 1836"/>
                <a:gd name="T15" fmla="*/ 0 h 1480"/>
                <a:gd name="T16" fmla="*/ 0 w 1836"/>
                <a:gd name="T17" fmla="*/ 0 h 1480"/>
                <a:gd name="T18" fmla="*/ 0 w 1836"/>
                <a:gd name="T19" fmla="*/ 0 h 1480"/>
                <a:gd name="T20" fmla="*/ 0 w 1836"/>
                <a:gd name="T21" fmla="*/ 0 h 1480"/>
                <a:gd name="T22" fmla="*/ 0 w 1836"/>
                <a:gd name="T23" fmla="*/ 0 h 1480"/>
                <a:gd name="T24" fmla="*/ 0 w 1836"/>
                <a:gd name="T25" fmla="*/ 0 h 1480"/>
                <a:gd name="T26" fmla="*/ 0 w 1836"/>
                <a:gd name="T27" fmla="*/ 0 h 1480"/>
                <a:gd name="T28" fmla="*/ 0 w 1836"/>
                <a:gd name="T29" fmla="*/ 0 h 1480"/>
                <a:gd name="T30" fmla="*/ 0 w 1836"/>
                <a:gd name="T31" fmla="*/ 0 h 1480"/>
                <a:gd name="T32" fmla="*/ 0 w 1836"/>
                <a:gd name="T33" fmla="*/ 0 h 1480"/>
                <a:gd name="T34" fmla="*/ 0 w 1836"/>
                <a:gd name="T35" fmla="*/ 0 h 1480"/>
                <a:gd name="T36" fmla="*/ 0 w 1836"/>
                <a:gd name="T37" fmla="*/ 0 h 1480"/>
                <a:gd name="T38" fmla="*/ 0 w 1836"/>
                <a:gd name="T39" fmla="*/ 0 h 1480"/>
                <a:gd name="T40" fmla="*/ 0 w 1836"/>
                <a:gd name="T41" fmla="*/ 0 h 1480"/>
                <a:gd name="T42" fmla="*/ 0 w 1836"/>
                <a:gd name="T43" fmla="*/ 0 h 1480"/>
                <a:gd name="T44" fmla="*/ 0 w 1836"/>
                <a:gd name="T45" fmla="*/ 0 h 1480"/>
                <a:gd name="T46" fmla="*/ 0 w 1836"/>
                <a:gd name="T47" fmla="*/ 0 h 1480"/>
                <a:gd name="T48" fmla="*/ 0 w 1836"/>
                <a:gd name="T49" fmla="*/ 0 h 1480"/>
                <a:gd name="T50" fmla="*/ 0 w 1836"/>
                <a:gd name="T51" fmla="*/ 0 h 1480"/>
                <a:gd name="T52" fmla="*/ 0 w 1836"/>
                <a:gd name="T53" fmla="*/ 0 h 1480"/>
                <a:gd name="T54" fmla="*/ 0 w 1836"/>
                <a:gd name="T55" fmla="*/ 0 h 1480"/>
                <a:gd name="T56" fmla="*/ 0 w 1836"/>
                <a:gd name="T57" fmla="*/ 0 h 1480"/>
                <a:gd name="T58" fmla="*/ 0 w 1836"/>
                <a:gd name="T59" fmla="*/ 0 h 1480"/>
                <a:gd name="T60" fmla="*/ 0 w 1836"/>
                <a:gd name="T61" fmla="*/ 0 h 1480"/>
                <a:gd name="T62" fmla="*/ 0 w 1836"/>
                <a:gd name="T63" fmla="*/ 0 h 1480"/>
                <a:gd name="T64" fmla="*/ 0 w 1836"/>
                <a:gd name="T65" fmla="*/ 0 h 1480"/>
                <a:gd name="T66" fmla="*/ 0 w 1836"/>
                <a:gd name="T67" fmla="*/ 0 h 1480"/>
                <a:gd name="T68" fmla="*/ 0 w 1836"/>
                <a:gd name="T69" fmla="*/ 0 h 1480"/>
                <a:gd name="T70" fmla="*/ 0 w 1836"/>
                <a:gd name="T71" fmla="*/ 0 h 1480"/>
                <a:gd name="T72" fmla="*/ 0 w 1836"/>
                <a:gd name="T73" fmla="*/ 0 h 1480"/>
                <a:gd name="T74" fmla="*/ 0 w 1836"/>
                <a:gd name="T75" fmla="*/ 0 h 1480"/>
                <a:gd name="T76" fmla="*/ 0 w 1836"/>
                <a:gd name="T77" fmla="*/ 0 h 1480"/>
                <a:gd name="T78" fmla="*/ 0 w 1836"/>
                <a:gd name="T79" fmla="*/ 0 h 1480"/>
                <a:gd name="T80" fmla="*/ 0 w 1836"/>
                <a:gd name="T81" fmla="*/ 0 h 1480"/>
                <a:gd name="T82" fmla="*/ 0 w 1836"/>
                <a:gd name="T83" fmla="*/ 0 h 1480"/>
                <a:gd name="T84" fmla="*/ 0 w 1836"/>
                <a:gd name="T85" fmla="*/ 0 h 1480"/>
                <a:gd name="T86" fmla="*/ 0 w 1836"/>
                <a:gd name="T87" fmla="*/ 0 h 1480"/>
                <a:gd name="T88" fmla="*/ 0 w 1836"/>
                <a:gd name="T89" fmla="*/ 0 h 1480"/>
                <a:gd name="T90" fmla="*/ 0 w 1836"/>
                <a:gd name="T91" fmla="*/ 0 h 14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36"/>
                <a:gd name="T139" fmla="*/ 0 h 1480"/>
                <a:gd name="T140" fmla="*/ 1836 w 1836"/>
                <a:gd name="T141" fmla="*/ 1480 h 14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36" h="1480">
                  <a:moveTo>
                    <a:pt x="1824" y="1006"/>
                  </a:moveTo>
                  <a:lnTo>
                    <a:pt x="1836" y="803"/>
                  </a:lnTo>
                  <a:lnTo>
                    <a:pt x="1634" y="557"/>
                  </a:lnTo>
                  <a:lnTo>
                    <a:pt x="1510" y="370"/>
                  </a:lnTo>
                  <a:lnTo>
                    <a:pt x="1508" y="230"/>
                  </a:lnTo>
                  <a:lnTo>
                    <a:pt x="1390" y="121"/>
                  </a:lnTo>
                  <a:lnTo>
                    <a:pt x="1320" y="173"/>
                  </a:lnTo>
                  <a:lnTo>
                    <a:pt x="1371" y="301"/>
                  </a:lnTo>
                  <a:lnTo>
                    <a:pt x="1430" y="406"/>
                  </a:lnTo>
                  <a:lnTo>
                    <a:pt x="1501" y="570"/>
                  </a:lnTo>
                  <a:lnTo>
                    <a:pt x="1537" y="719"/>
                  </a:lnTo>
                  <a:lnTo>
                    <a:pt x="1191" y="614"/>
                  </a:lnTo>
                  <a:lnTo>
                    <a:pt x="811" y="456"/>
                  </a:lnTo>
                  <a:lnTo>
                    <a:pt x="322" y="279"/>
                  </a:lnTo>
                  <a:lnTo>
                    <a:pt x="327" y="14"/>
                  </a:lnTo>
                  <a:lnTo>
                    <a:pt x="259" y="0"/>
                  </a:lnTo>
                  <a:lnTo>
                    <a:pt x="166" y="400"/>
                  </a:lnTo>
                  <a:lnTo>
                    <a:pt x="623" y="571"/>
                  </a:lnTo>
                  <a:lnTo>
                    <a:pt x="937" y="732"/>
                  </a:lnTo>
                  <a:lnTo>
                    <a:pt x="962" y="773"/>
                  </a:lnTo>
                  <a:lnTo>
                    <a:pt x="956" y="774"/>
                  </a:lnTo>
                  <a:lnTo>
                    <a:pt x="942" y="777"/>
                  </a:lnTo>
                  <a:lnTo>
                    <a:pt x="923" y="781"/>
                  </a:lnTo>
                  <a:lnTo>
                    <a:pt x="899" y="787"/>
                  </a:lnTo>
                  <a:lnTo>
                    <a:pt x="874" y="791"/>
                  </a:lnTo>
                  <a:lnTo>
                    <a:pt x="851" y="797"/>
                  </a:lnTo>
                  <a:lnTo>
                    <a:pt x="831" y="802"/>
                  </a:lnTo>
                  <a:lnTo>
                    <a:pt x="817" y="804"/>
                  </a:lnTo>
                  <a:lnTo>
                    <a:pt x="812" y="806"/>
                  </a:lnTo>
                  <a:lnTo>
                    <a:pt x="288" y="798"/>
                  </a:lnTo>
                  <a:lnTo>
                    <a:pt x="84" y="801"/>
                  </a:lnTo>
                  <a:lnTo>
                    <a:pt x="0" y="1105"/>
                  </a:lnTo>
                  <a:lnTo>
                    <a:pt x="68" y="1126"/>
                  </a:lnTo>
                  <a:lnTo>
                    <a:pt x="156" y="947"/>
                  </a:lnTo>
                  <a:lnTo>
                    <a:pt x="645" y="995"/>
                  </a:lnTo>
                  <a:lnTo>
                    <a:pt x="1002" y="985"/>
                  </a:lnTo>
                  <a:lnTo>
                    <a:pt x="1438" y="1078"/>
                  </a:lnTo>
                  <a:lnTo>
                    <a:pt x="1300" y="1156"/>
                  </a:lnTo>
                  <a:lnTo>
                    <a:pt x="1150" y="1270"/>
                  </a:lnTo>
                  <a:lnTo>
                    <a:pt x="1067" y="1298"/>
                  </a:lnTo>
                  <a:lnTo>
                    <a:pt x="1014" y="1461"/>
                  </a:lnTo>
                  <a:lnTo>
                    <a:pt x="1075" y="1480"/>
                  </a:lnTo>
                  <a:lnTo>
                    <a:pt x="1174" y="1408"/>
                  </a:lnTo>
                  <a:lnTo>
                    <a:pt x="1264" y="1320"/>
                  </a:lnTo>
                  <a:lnTo>
                    <a:pt x="1423" y="1263"/>
                  </a:lnTo>
                  <a:lnTo>
                    <a:pt x="1740" y="1145"/>
                  </a:lnTo>
                  <a:lnTo>
                    <a:pt x="1743" y="1139"/>
                  </a:lnTo>
                  <a:lnTo>
                    <a:pt x="1751" y="1126"/>
                  </a:lnTo>
                  <a:lnTo>
                    <a:pt x="1763" y="1106"/>
                  </a:lnTo>
                  <a:lnTo>
                    <a:pt x="1776" y="1083"/>
                  </a:lnTo>
                  <a:lnTo>
                    <a:pt x="1790" y="1060"/>
                  </a:lnTo>
                  <a:lnTo>
                    <a:pt x="1803" y="1039"/>
                  </a:lnTo>
                  <a:lnTo>
                    <a:pt x="1816" y="1020"/>
                  </a:lnTo>
                  <a:lnTo>
                    <a:pt x="1822" y="1009"/>
                  </a:lnTo>
                  <a:lnTo>
                    <a:pt x="1824" y="1006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59" y="1112"/>
              <a:ext cx="52" cy="39"/>
            </a:xfrm>
            <a:custGeom>
              <a:avLst/>
              <a:gdLst>
                <a:gd name="T0" fmla="*/ 0 w 361"/>
                <a:gd name="T1" fmla="*/ 0 h 271"/>
                <a:gd name="T2" fmla="*/ 0 w 361"/>
                <a:gd name="T3" fmla="*/ 0 h 271"/>
                <a:gd name="T4" fmla="*/ 0 w 361"/>
                <a:gd name="T5" fmla="*/ 0 h 271"/>
                <a:gd name="T6" fmla="*/ 0 w 361"/>
                <a:gd name="T7" fmla="*/ 0 h 271"/>
                <a:gd name="T8" fmla="*/ 0 w 361"/>
                <a:gd name="T9" fmla="*/ 0 h 271"/>
                <a:gd name="T10" fmla="*/ 0 w 361"/>
                <a:gd name="T11" fmla="*/ 0 h 271"/>
                <a:gd name="T12" fmla="*/ 0 w 361"/>
                <a:gd name="T13" fmla="*/ 0 h 271"/>
                <a:gd name="T14" fmla="*/ 0 w 361"/>
                <a:gd name="T15" fmla="*/ 0 h 271"/>
                <a:gd name="T16" fmla="*/ 0 w 361"/>
                <a:gd name="T17" fmla="*/ 0 h 271"/>
                <a:gd name="T18" fmla="*/ 0 w 361"/>
                <a:gd name="T19" fmla="*/ 0 h 271"/>
                <a:gd name="T20" fmla="*/ 0 w 361"/>
                <a:gd name="T21" fmla="*/ 0 h 271"/>
                <a:gd name="T22" fmla="*/ 0 w 361"/>
                <a:gd name="T23" fmla="*/ 0 h 271"/>
                <a:gd name="T24" fmla="*/ 0 w 361"/>
                <a:gd name="T25" fmla="*/ 0 h 271"/>
                <a:gd name="T26" fmla="*/ 0 w 361"/>
                <a:gd name="T27" fmla="*/ 0 h 271"/>
                <a:gd name="T28" fmla="*/ 0 w 361"/>
                <a:gd name="T29" fmla="*/ 0 h 271"/>
                <a:gd name="T30" fmla="*/ 0 w 361"/>
                <a:gd name="T31" fmla="*/ 0 h 271"/>
                <a:gd name="T32" fmla="*/ 0 w 361"/>
                <a:gd name="T33" fmla="*/ 0 h 271"/>
                <a:gd name="T34" fmla="*/ 0 w 361"/>
                <a:gd name="T35" fmla="*/ 0 h 271"/>
                <a:gd name="T36" fmla="*/ 0 w 361"/>
                <a:gd name="T37" fmla="*/ 0 h 271"/>
                <a:gd name="T38" fmla="*/ 0 w 361"/>
                <a:gd name="T39" fmla="*/ 0 h 271"/>
                <a:gd name="T40" fmla="*/ 0 w 361"/>
                <a:gd name="T41" fmla="*/ 0 h 271"/>
                <a:gd name="T42" fmla="*/ 0 w 361"/>
                <a:gd name="T43" fmla="*/ 0 h 271"/>
                <a:gd name="T44" fmla="*/ 0 w 361"/>
                <a:gd name="T45" fmla="*/ 0 h 271"/>
                <a:gd name="T46" fmla="*/ 0 w 361"/>
                <a:gd name="T47" fmla="*/ 0 h 271"/>
                <a:gd name="T48" fmla="*/ 0 w 361"/>
                <a:gd name="T49" fmla="*/ 0 h 271"/>
                <a:gd name="T50" fmla="*/ 0 w 361"/>
                <a:gd name="T51" fmla="*/ 0 h 271"/>
                <a:gd name="T52" fmla="*/ 0 w 361"/>
                <a:gd name="T53" fmla="*/ 0 h 271"/>
                <a:gd name="T54" fmla="*/ 0 w 361"/>
                <a:gd name="T55" fmla="*/ 0 h 271"/>
                <a:gd name="T56" fmla="*/ 0 w 361"/>
                <a:gd name="T57" fmla="*/ 0 h 271"/>
                <a:gd name="T58" fmla="*/ 0 w 361"/>
                <a:gd name="T59" fmla="*/ 0 h 271"/>
                <a:gd name="T60" fmla="*/ 0 w 361"/>
                <a:gd name="T61" fmla="*/ 0 h 271"/>
                <a:gd name="T62" fmla="*/ 0 w 361"/>
                <a:gd name="T63" fmla="*/ 0 h 271"/>
                <a:gd name="T64" fmla="*/ 0 w 361"/>
                <a:gd name="T65" fmla="*/ 0 h 271"/>
                <a:gd name="T66" fmla="*/ 0 w 361"/>
                <a:gd name="T67" fmla="*/ 0 h 271"/>
                <a:gd name="T68" fmla="*/ 0 w 361"/>
                <a:gd name="T69" fmla="*/ 0 h 271"/>
                <a:gd name="T70" fmla="*/ 0 w 361"/>
                <a:gd name="T71" fmla="*/ 0 h 271"/>
                <a:gd name="T72" fmla="*/ 0 w 361"/>
                <a:gd name="T73" fmla="*/ 0 h 271"/>
                <a:gd name="T74" fmla="*/ 0 w 361"/>
                <a:gd name="T75" fmla="*/ 0 h 271"/>
                <a:gd name="T76" fmla="*/ 0 w 361"/>
                <a:gd name="T77" fmla="*/ 0 h 271"/>
                <a:gd name="T78" fmla="*/ 0 w 361"/>
                <a:gd name="T79" fmla="*/ 0 h 271"/>
                <a:gd name="T80" fmla="*/ 0 w 361"/>
                <a:gd name="T81" fmla="*/ 0 h 271"/>
                <a:gd name="T82" fmla="*/ 0 w 361"/>
                <a:gd name="T83" fmla="*/ 0 h 271"/>
                <a:gd name="T84" fmla="*/ 0 w 361"/>
                <a:gd name="T85" fmla="*/ 0 h 271"/>
                <a:gd name="T86" fmla="*/ 0 w 361"/>
                <a:gd name="T87" fmla="*/ 0 h 271"/>
                <a:gd name="T88" fmla="*/ 0 w 361"/>
                <a:gd name="T89" fmla="*/ 0 h 271"/>
                <a:gd name="T90" fmla="*/ 0 w 361"/>
                <a:gd name="T91" fmla="*/ 0 h 271"/>
                <a:gd name="T92" fmla="*/ 0 w 361"/>
                <a:gd name="T93" fmla="*/ 0 h 271"/>
                <a:gd name="T94" fmla="*/ 0 w 361"/>
                <a:gd name="T95" fmla="*/ 0 h 271"/>
                <a:gd name="T96" fmla="*/ 0 w 361"/>
                <a:gd name="T97" fmla="*/ 0 h 271"/>
                <a:gd name="T98" fmla="*/ 0 w 361"/>
                <a:gd name="T99" fmla="*/ 0 h 271"/>
                <a:gd name="T100" fmla="*/ 0 w 361"/>
                <a:gd name="T101" fmla="*/ 0 h 271"/>
                <a:gd name="T102" fmla="*/ 0 w 361"/>
                <a:gd name="T103" fmla="*/ 0 h 271"/>
                <a:gd name="T104" fmla="*/ 0 w 361"/>
                <a:gd name="T105" fmla="*/ 0 h 271"/>
                <a:gd name="T106" fmla="*/ 0 w 361"/>
                <a:gd name="T107" fmla="*/ 0 h 271"/>
                <a:gd name="T108" fmla="*/ 0 w 361"/>
                <a:gd name="T109" fmla="*/ 0 h 271"/>
                <a:gd name="T110" fmla="*/ 0 w 361"/>
                <a:gd name="T111" fmla="*/ 0 h 271"/>
                <a:gd name="T112" fmla="*/ 0 w 361"/>
                <a:gd name="T113" fmla="*/ 0 h 271"/>
                <a:gd name="T114" fmla="*/ 0 w 361"/>
                <a:gd name="T115" fmla="*/ 0 h 271"/>
                <a:gd name="T116" fmla="*/ 0 w 361"/>
                <a:gd name="T117" fmla="*/ 0 h 271"/>
                <a:gd name="T118" fmla="*/ 0 w 361"/>
                <a:gd name="T119" fmla="*/ 0 h 2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1"/>
                <a:gd name="T181" fmla="*/ 0 h 271"/>
                <a:gd name="T182" fmla="*/ 361 w 361"/>
                <a:gd name="T183" fmla="*/ 271 h 2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1" h="271">
                  <a:moveTo>
                    <a:pt x="359" y="162"/>
                  </a:moveTo>
                  <a:lnTo>
                    <a:pt x="359" y="159"/>
                  </a:lnTo>
                  <a:lnTo>
                    <a:pt x="359" y="157"/>
                  </a:lnTo>
                  <a:lnTo>
                    <a:pt x="361" y="155"/>
                  </a:lnTo>
                  <a:lnTo>
                    <a:pt x="361" y="152"/>
                  </a:lnTo>
                  <a:lnTo>
                    <a:pt x="361" y="150"/>
                  </a:lnTo>
                  <a:lnTo>
                    <a:pt x="361" y="148"/>
                  </a:lnTo>
                  <a:lnTo>
                    <a:pt x="361" y="146"/>
                  </a:lnTo>
                  <a:lnTo>
                    <a:pt x="361" y="144"/>
                  </a:lnTo>
                  <a:lnTo>
                    <a:pt x="361" y="141"/>
                  </a:lnTo>
                  <a:lnTo>
                    <a:pt x="361" y="138"/>
                  </a:lnTo>
                  <a:lnTo>
                    <a:pt x="359" y="136"/>
                  </a:lnTo>
                  <a:lnTo>
                    <a:pt x="359" y="134"/>
                  </a:lnTo>
                  <a:lnTo>
                    <a:pt x="359" y="131"/>
                  </a:lnTo>
                  <a:lnTo>
                    <a:pt x="358" y="129"/>
                  </a:lnTo>
                  <a:lnTo>
                    <a:pt x="358" y="127"/>
                  </a:lnTo>
                  <a:lnTo>
                    <a:pt x="358" y="125"/>
                  </a:lnTo>
                  <a:lnTo>
                    <a:pt x="357" y="121"/>
                  </a:lnTo>
                  <a:lnTo>
                    <a:pt x="357" y="119"/>
                  </a:lnTo>
                  <a:lnTo>
                    <a:pt x="356" y="117"/>
                  </a:lnTo>
                  <a:lnTo>
                    <a:pt x="355" y="115"/>
                  </a:lnTo>
                  <a:lnTo>
                    <a:pt x="355" y="112"/>
                  </a:lnTo>
                  <a:lnTo>
                    <a:pt x="354" y="110"/>
                  </a:lnTo>
                  <a:lnTo>
                    <a:pt x="353" y="108"/>
                  </a:lnTo>
                  <a:lnTo>
                    <a:pt x="352" y="106"/>
                  </a:lnTo>
                  <a:lnTo>
                    <a:pt x="351" y="104"/>
                  </a:lnTo>
                  <a:lnTo>
                    <a:pt x="349" y="101"/>
                  </a:lnTo>
                  <a:lnTo>
                    <a:pt x="348" y="99"/>
                  </a:lnTo>
                  <a:lnTo>
                    <a:pt x="347" y="97"/>
                  </a:lnTo>
                  <a:lnTo>
                    <a:pt x="346" y="95"/>
                  </a:lnTo>
                  <a:lnTo>
                    <a:pt x="345" y="91"/>
                  </a:lnTo>
                  <a:lnTo>
                    <a:pt x="344" y="89"/>
                  </a:lnTo>
                  <a:lnTo>
                    <a:pt x="343" y="87"/>
                  </a:lnTo>
                  <a:lnTo>
                    <a:pt x="342" y="85"/>
                  </a:lnTo>
                  <a:lnTo>
                    <a:pt x="339" y="84"/>
                  </a:lnTo>
                  <a:lnTo>
                    <a:pt x="338" y="81"/>
                  </a:lnTo>
                  <a:lnTo>
                    <a:pt x="337" y="79"/>
                  </a:lnTo>
                  <a:lnTo>
                    <a:pt x="335" y="77"/>
                  </a:lnTo>
                  <a:lnTo>
                    <a:pt x="334" y="75"/>
                  </a:lnTo>
                  <a:lnTo>
                    <a:pt x="332" y="72"/>
                  </a:lnTo>
                  <a:lnTo>
                    <a:pt x="331" y="70"/>
                  </a:lnTo>
                  <a:lnTo>
                    <a:pt x="328" y="68"/>
                  </a:lnTo>
                  <a:lnTo>
                    <a:pt x="326" y="66"/>
                  </a:lnTo>
                  <a:lnTo>
                    <a:pt x="325" y="65"/>
                  </a:lnTo>
                  <a:lnTo>
                    <a:pt x="323" y="62"/>
                  </a:lnTo>
                  <a:lnTo>
                    <a:pt x="321" y="60"/>
                  </a:lnTo>
                  <a:lnTo>
                    <a:pt x="318" y="58"/>
                  </a:lnTo>
                  <a:lnTo>
                    <a:pt x="317" y="56"/>
                  </a:lnTo>
                  <a:lnTo>
                    <a:pt x="315" y="55"/>
                  </a:lnTo>
                  <a:lnTo>
                    <a:pt x="313" y="52"/>
                  </a:lnTo>
                  <a:lnTo>
                    <a:pt x="311" y="50"/>
                  </a:lnTo>
                  <a:lnTo>
                    <a:pt x="308" y="49"/>
                  </a:lnTo>
                  <a:lnTo>
                    <a:pt x="306" y="47"/>
                  </a:lnTo>
                  <a:lnTo>
                    <a:pt x="304" y="45"/>
                  </a:lnTo>
                  <a:lnTo>
                    <a:pt x="302" y="44"/>
                  </a:lnTo>
                  <a:lnTo>
                    <a:pt x="299" y="41"/>
                  </a:lnTo>
                  <a:lnTo>
                    <a:pt x="296" y="40"/>
                  </a:lnTo>
                  <a:lnTo>
                    <a:pt x="294" y="38"/>
                  </a:lnTo>
                  <a:lnTo>
                    <a:pt x="292" y="37"/>
                  </a:lnTo>
                  <a:lnTo>
                    <a:pt x="289" y="35"/>
                  </a:lnTo>
                  <a:lnTo>
                    <a:pt x="286" y="34"/>
                  </a:lnTo>
                  <a:lnTo>
                    <a:pt x="284" y="32"/>
                  </a:lnTo>
                  <a:lnTo>
                    <a:pt x="282" y="30"/>
                  </a:lnTo>
                  <a:lnTo>
                    <a:pt x="279" y="29"/>
                  </a:lnTo>
                  <a:lnTo>
                    <a:pt x="276" y="28"/>
                  </a:lnTo>
                  <a:lnTo>
                    <a:pt x="274" y="26"/>
                  </a:lnTo>
                  <a:lnTo>
                    <a:pt x="271" y="25"/>
                  </a:lnTo>
                  <a:lnTo>
                    <a:pt x="268" y="24"/>
                  </a:lnTo>
                  <a:lnTo>
                    <a:pt x="265" y="22"/>
                  </a:lnTo>
                  <a:lnTo>
                    <a:pt x="263" y="21"/>
                  </a:lnTo>
                  <a:lnTo>
                    <a:pt x="259" y="20"/>
                  </a:lnTo>
                  <a:lnTo>
                    <a:pt x="257" y="18"/>
                  </a:lnTo>
                  <a:lnTo>
                    <a:pt x="254" y="17"/>
                  </a:lnTo>
                  <a:lnTo>
                    <a:pt x="252" y="16"/>
                  </a:lnTo>
                  <a:lnTo>
                    <a:pt x="248" y="15"/>
                  </a:lnTo>
                  <a:lnTo>
                    <a:pt x="245" y="14"/>
                  </a:lnTo>
                  <a:lnTo>
                    <a:pt x="243" y="14"/>
                  </a:lnTo>
                  <a:lnTo>
                    <a:pt x="239" y="12"/>
                  </a:lnTo>
                  <a:lnTo>
                    <a:pt x="236" y="11"/>
                  </a:lnTo>
                  <a:lnTo>
                    <a:pt x="234" y="10"/>
                  </a:lnTo>
                  <a:lnTo>
                    <a:pt x="231" y="9"/>
                  </a:lnTo>
                  <a:lnTo>
                    <a:pt x="227" y="8"/>
                  </a:lnTo>
                  <a:lnTo>
                    <a:pt x="224" y="8"/>
                  </a:lnTo>
                  <a:lnTo>
                    <a:pt x="222" y="7"/>
                  </a:lnTo>
                  <a:lnTo>
                    <a:pt x="218" y="6"/>
                  </a:lnTo>
                  <a:lnTo>
                    <a:pt x="215" y="6"/>
                  </a:lnTo>
                  <a:lnTo>
                    <a:pt x="212" y="5"/>
                  </a:lnTo>
                  <a:lnTo>
                    <a:pt x="209" y="5"/>
                  </a:lnTo>
                  <a:lnTo>
                    <a:pt x="206" y="4"/>
                  </a:lnTo>
                  <a:lnTo>
                    <a:pt x="203" y="4"/>
                  </a:lnTo>
                  <a:lnTo>
                    <a:pt x="199" y="2"/>
                  </a:lnTo>
                  <a:lnTo>
                    <a:pt x="196" y="2"/>
                  </a:lnTo>
                  <a:lnTo>
                    <a:pt x="193" y="2"/>
                  </a:lnTo>
                  <a:lnTo>
                    <a:pt x="191" y="1"/>
                  </a:lnTo>
                  <a:lnTo>
                    <a:pt x="187" y="1"/>
                  </a:lnTo>
                  <a:lnTo>
                    <a:pt x="184" y="1"/>
                  </a:lnTo>
                  <a:lnTo>
                    <a:pt x="181" y="1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3" y="0"/>
                  </a:lnTo>
                  <a:lnTo>
                    <a:pt x="149" y="1"/>
                  </a:lnTo>
                  <a:lnTo>
                    <a:pt x="146" y="1"/>
                  </a:lnTo>
                  <a:lnTo>
                    <a:pt x="143" y="1"/>
                  </a:lnTo>
                  <a:lnTo>
                    <a:pt x="141" y="1"/>
                  </a:lnTo>
                  <a:lnTo>
                    <a:pt x="137" y="2"/>
                  </a:lnTo>
                  <a:lnTo>
                    <a:pt x="134" y="2"/>
                  </a:lnTo>
                  <a:lnTo>
                    <a:pt x="131" y="2"/>
                  </a:lnTo>
                  <a:lnTo>
                    <a:pt x="128" y="4"/>
                  </a:lnTo>
                  <a:lnTo>
                    <a:pt x="125" y="4"/>
                  </a:lnTo>
                  <a:lnTo>
                    <a:pt x="122" y="5"/>
                  </a:lnTo>
                  <a:lnTo>
                    <a:pt x="119" y="5"/>
                  </a:lnTo>
                  <a:lnTo>
                    <a:pt x="116" y="6"/>
                  </a:lnTo>
                  <a:lnTo>
                    <a:pt x="113" y="7"/>
                  </a:lnTo>
                  <a:lnTo>
                    <a:pt x="111" y="7"/>
                  </a:lnTo>
                  <a:lnTo>
                    <a:pt x="107" y="8"/>
                  </a:lnTo>
                  <a:lnTo>
                    <a:pt x="105" y="9"/>
                  </a:lnTo>
                  <a:lnTo>
                    <a:pt x="102" y="9"/>
                  </a:lnTo>
                  <a:lnTo>
                    <a:pt x="98" y="10"/>
                  </a:lnTo>
                  <a:lnTo>
                    <a:pt x="96" y="11"/>
                  </a:lnTo>
                  <a:lnTo>
                    <a:pt x="93" y="12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5" y="16"/>
                  </a:lnTo>
                  <a:lnTo>
                    <a:pt x="83" y="17"/>
                  </a:lnTo>
                  <a:lnTo>
                    <a:pt x="79" y="18"/>
                  </a:lnTo>
                  <a:lnTo>
                    <a:pt x="77" y="19"/>
                  </a:lnTo>
                  <a:lnTo>
                    <a:pt x="75" y="20"/>
                  </a:lnTo>
                  <a:lnTo>
                    <a:pt x="72" y="21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5" y="25"/>
                  </a:lnTo>
                  <a:lnTo>
                    <a:pt x="63" y="27"/>
                  </a:lnTo>
                  <a:lnTo>
                    <a:pt x="60" y="28"/>
                  </a:lnTo>
                  <a:lnTo>
                    <a:pt x="57" y="29"/>
                  </a:lnTo>
                  <a:lnTo>
                    <a:pt x="55" y="30"/>
                  </a:lnTo>
                  <a:lnTo>
                    <a:pt x="53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7" y="37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7" y="46"/>
                  </a:lnTo>
                  <a:lnTo>
                    <a:pt x="35" y="47"/>
                  </a:lnTo>
                  <a:lnTo>
                    <a:pt x="33" y="49"/>
                  </a:lnTo>
                  <a:lnTo>
                    <a:pt x="32" y="51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6" y="57"/>
                  </a:lnTo>
                  <a:lnTo>
                    <a:pt x="25" y="58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20" y="65"/>
                  </a:lnTo>
                  <a:lnTo>
                    <a:pt x="18" y="67"/>
                  </a:lnTo>
                  <a:lnTo>
                    <a:pt x="17" y="68"/>
                  </a:lnTo>
                  <a:lnTo>
                    <a:pt x="16" y="70"/>
                  </a:lnTo>
                  <a:lnTo>
                    <a:pt x="15" y="72"/>
                  </a:lnTo>
                  <a:lnTo>
                    <a:pt x="14" y="75"/>
                  </a:lnTo>
                  <a:lnTo>
                    <a:pt x="13" y="77"/>
                  </a:lnTo>
                  <a:lnTo>
                    <a:pt x="12" y="79"/>
                  </a:lnTo>
                  <a:lnTo>
                    <a:pt x="10" y="81"/>
                  </a:lnTo>
                  <a:lnTo>
                    <a:pt x="9" y="84"/>
                  </a:lnTo>
                  <a:lnTo>
                    <a:pt x="8" y="86"/>
                  </a:lnTo>
                  <a:lnTo>
                    <a:pt x="7" y="88"/>
                  </a:lnTo>
                  <a:lnTo>
                    <a:pt x="7" y="90"/>
                  </a:lnTo>
                  <a:lnTo>
                    <a:pt x="6" y="92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4" y="99"/>
                  </a:lnTo>
                  <a:lnTo>
                    <a:pt x="4" y="101"/>
                  </a:lnTo>
                  <a:lnTo>
                    <a:pt x="3" y="104"/>
                  </a:lnTo>
                  <a:lnTo>
                    <a:pt x="3" y="106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2" y="112"/>
                  </a:lnTo>
                  <a:lnTo>
                    <a:pt x="2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2" y="134"/>
                  </a:lnTo>
                  <a:lnTo>
                    <a:pt x="2" y="137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3" y="144"/>
                  </a:lnTo>
                  <a:lnTo>
                    <a:pt x="3" y="146"/>
                  </a:lnTo>
                  <a:lnTo>
                    <a:pt x="4" y="148"/>
                  </a:lnTo>
                  <a:lnTo>
                    <a:pt x="4" y="150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6" y="158"/>
                  </a:lnTo>
                  <a:lnTo>
                    <a:pt x="7" y="160"/>
                  </a:lnTo>
                  <a:lnTo>
                    <a:pt x="8" y="162"/>
                  </a:lnTo>
                  <a:lnTo>
                    <a:pt x="9" y="165"/>
                  </a:lnTo>
                  <a:lnTo>
                    <a:pt x="9" y="167"/>
                  </a:lnTo>
                  <a:lnTo>
                    <a:pt x="10" y="169"/>
                  </a:lnTo>
                  <a:lnTo>
                    <a:pt x="12" y="171"/>
                  </a:lnTo>
                  <a:lnTo>
                    <a:pt x="13" y="174"/>
                  </a:lnTo>
                  <a:lnTo>
                    <a:pt x="14" y="176"/>
                  </a:lnTo>
                  <a:lnTo>
                    <a:pt x="15" y="178"/>
                  </a:lnTo>
                  <a:lnTo>
                    <a:pt x="17" y="180"/>
                  </a:lnTo>
                  <a:lnTo>
                    <a:pt x="18" y="182"/>
                  </a:lnTo>
                  <a:lnTo>
                    <a:pt x="19" y="185"/>
                  </a:lnTo>
                  <a:lnTo>
                    <a:pt x="20" y="187"/>
                  </a:lnTo>
                  <a:lnTo>
                    <a:pt x="23" y="189"/>
                  </a:lnTo>
                  <a:lnTo>
                    <a:pt x="24" y="191"/>
                  </a:lnTo>
                  <a:lnTo>
                    <a:pt x="25" y="194"/>
                  </a:lnTo>
                  <a:lnTo>
                    <a:pt x="27" y="196"/>
                  </a:lnTo>
                  <a:lnTo>
                    <a:pt x="28" y="198"/>
                  </a:lnTo>
                  <a:lnTo>
                    <a:pt x="30" y="200"/>
                  </a:lnTo>
                  <a:lnTo>
                    <a:pt x="32" y="203"/>
                  </a:lnTo>
                  <a:lnTo>
                    <a:pt x="34" y="205"/>
                  </a:lnTo>
                  <a:lnTo>
                    <a:pt x="36" y="206"/>
                  </a:lnTo>
                  <a:lnTo>
                    <a:pt x="37" y="208"/>
                  </a:lnTo>
                  <a:lnTo>
                    <a:pt x="39" y="210"/>
                  </a:lnTo>
                  <a:lnTo>
                    <a:pt x="42" y="213"/>
                  </a:lnTo>
                  <a:lnTo>
                    <a:pt x="44" y="215"/>
                  </a:lnTo>
                  <a:lnTo>
                    <a:pt x="46" y="216"/>
                  </a:lnTo>
                  <a:lnTo>
                    <a:pt x="47" y="218"/>
                  </a:lnTo>
                  <a:lnTo>
                    <a:pt x="49" y="220"/>
                  </a:lnTo>
                  <a:lnTo>
                    <a:pt x="52" y="221"/>
                  </a:lnTo>
                  <a:lnTo>
                    <a:pt x="54" y="224"/>
                  </a:lnTo>
                  <a:lnTo>
                    <a:pt x="56" y="226"/>
                  </a:lnTo>
                  <a:lnTo>
                    <a:pt x="58" y="227"/>
                  </a:lnTo>
                  <a:lnTo>
                    <a:pt x="62" y="229"/>
                  </a:lnTo>
                  <a:lnTo>
                    <a:pt x="64" y="230"/>
                  </a:lnTo>
                  <a:lnTo>
                    <a:pt x="66" y="233"/>
                  </a:lnTo>
                  <a:lnTo>
                    <a:pt x="68" y="234"/>
                  </a:lnTo>
                  <a:lnTo>
                    <a:pt x="70" y="236"/>
                  </a:lnTo>
                  <a:lnTo>
                    <a:pt x="73" y="237"/>
                  </a:lnTo>
                  <a:lnTo>
                    <a:pt x="76" y="238"/>
                  </a:lnTo>
                  <a:lnTo>
                    <a:pt x="78" y="240"/>
                  </a:lnTo>
                  <a:lnTo>
                    <a:pt x="80" y="241"/>
                  </a:lnTo>
                  <a:lnTo>
                    <a:pt x="84" y="243"/>
                  </a:lnTo>
                  <a:lnTo>
                    <a:pt x="86" y="245"/>
                  </a:lnTo>
                  <a:lnTo>
                    <a:pt x="89" y="246"/>
                  </a:lnTo>
                  <a:lnTo>
                    <a:pt x="92" y="247"/>
                  </a:lnTo>
                  <a:lnTo>
                    <a:pt x="95" y="248"/>
                  </a:lnTo>
                  <a:lnTo>
                    <a:pt x="97" y="250"/>
                  </a:lnTo>
                  <a:lnTo>
                    <a:pt x="101" y="251"/>
                  </a:lnTo>
                  <a:lnTo>
                    <a:pt x="103" y="253"/>
                  </a:lnTo>
                  <a:lnTo>
                    <a:pt x="106" y="254"/>
                  </a:lnTo>
                  <a:lnTo>
                    <a:pt x="108" y="255"/>
                  </a:lnTo>
                  <a:lnTo>
                    <a:pt x="112" y="256"/>
                  </a:lnTo>
                  <a:lnTo>
                    <a:pt x="115" y="257"/>
                  </a:lnTo>
                  <a:lnTo>
                    <a:pt x="117" y="258"/>
                  </a:lnTo>
                  <a:lnTo>
                    <a:pt x="121" y="259"/>
                  </a:lnTo>
                  <a:lnTo>
                    <a:pt x="123" y="260"/>
                  </a:lnTo>
                  <a:lnTo>
                    <a:pt x="126" y="260"/>
                  </a:lnTo>
                  <a:lnTo>
                    <a:pt x="129" y="261"/>
                  </a:lnTo>
                  <a:lnTo>
                    <a:pt x="133" y="263"/>
                  </a:lnTo>
                  <a:lnTo>
                    <a:pt x="135" y="264"/>
                  </a:lnTo>
                  <a:lnTo>
                    <a:pt x="138" y="264"/>
                  </a:lnTo>
                  <a:lnTo>
                    <a:pt x="142" y="265"/>
                  </a:lnTo>
                  <a:lnTo>
                    <a:pt x="145" y="266"/>
                  </a:lnTo>
                  <a:lnTo>
                    <a:pt x="147" y="266"/>
                  </a:lnTo>
                  <a:lnTo>
                    <a:pt x="151" y="267"/>
                  </a:lnTo>
                  <a:lnTo>
                    <a:pt x="154" y="267"/>
                  </a:lnTo>
                  <a:lnTo>
                    <a:pt x="157" y="268"/>
                  </a:lnTo>
                  <a:lnTo>
                    <a:pt x="161" y="268"/>
                  </a:lnTo>
                  <a:lnTo>
                    <a:pt x="163" y="269"/>
                  </a:lnTo>
                  <a:lnTo>
                    <a:pt x="166" y="269"/>
                  </a:lnTo>
                  <a:lnTo>
                    <a:pt x="169" y="269"/>
                  </a:lnTo>
                  <a:lnTo>
                    <a:pt x="173" y="270"/>
                  </a:lnTo>
                  <a:lnTo>
                    <a:pt x="176" y="270"/>
                  </a:lnTo>
                  <a:lnTo>
                    <a:pt x="179" y="270"/>
                  </a:lnTo>
                  <a:lnTo>
                    <a:pt x="182" y="270"/>
                  </a:lnTo>
                  <a:lnTo>
                    <a:pt x="185" y="270"/>
                  </a:lnTo>
                  <a:lnTo>
                    <a:pt x="188" y="271"/>
                  </a:lnTo>
                  <a:lnTo>
                    <a:pt x="192" y="271"/>
                  </a:lnTo>
                  <a:lnTo>
                    <a:pt x="195" y="271"/>
                  </a:lnTo>
                  <a:lnTo>
                    <a:pt x="198" y="271"/>
                  </a:lnTo>
                  <a:lnTo>
                    <a:pt x="201" y="271"/>
                  </a:lnTo>
                  <a:lnTo>
                    <a:pt x="204" y="271"/>
                  </a:lnTo>
                  <a:lnTo>
                    <a:pt x="207" y="270"/>
                  </a:lnTo>
                  <a:lnTo>
                    <a:pt x="211" y="270"/>
                  </a:lnTo>
                  <a:lnTo>
                    <a:pt x="214" y="270"/>
                  </a:lnTo>
                  <a:lnTo>
                    <a:pt x="216" y="270"/>
                  </a:lnTo>
                  <a:lnTo>
                    <a:pt x="219" y="270"/>
                  </a:lnTo>
                  <a:lnTo>
                    <a:pt x="223" y="269"/>
                  </a:lnTo>
                  <a:lnTo>
                    <a:pt x="226" y="269"/>
                  </a:lnTo>
                  <a:lnTo>
                    <a:pt x="228" y="269"/>
                  </a:lnTo>
                  <a:lnTo>
                    <a:pt x="232" y="268"/>
                  </a:lnTo>
                  <a:lnTo>
                    <a:pt x="235" y="268"/>
                  </a:lnTo>
                  <a:lnTo>
                    <a:pt x="237" y="267"/>
                  </a:lnTo>
                  <a:lnTo>
                    <a:pt x="241" y="267"/>
                  </a:lnTo>
                  <a:lnTo>
                    <a:pt x="244" y="266"/>
                  </a:lnTo>
                  <a:lnTo>
                    <a:pt x="246" y="266"/>
                  </a:lnTo>
                  <a:lnTo>
                    <a:pt x="249" y="265"/>
                  </a:lnTo>
                  <a:lnTo>
                    <a:pt x="253" y="264"/>
                  </a:lnTo>
                  <a:lnTo>
                    <a:pt x="255" y="264"/>
                  </a:lnTo>
                  <a:lnTo>
                    <a:pt x="258" y="263"/>
                  </a:lnTo>
                  <a:lnTo>
                    <a:pt x="261" y="261"/>
                  </a:lnTo>
                  <a:lnTo>
                    <a:pt x="264" y="260"/>
                  </a:lnTo>
                  <a:lnTo>
                    <a:pt x="266" y="259"/>
                  </a:lnTo>
                  <a:lnTo>
                    <a:pt x="269" y="259"/>
                  </a:lnTo>
                  <a:lnTo>
                    <a:pt x="272" y="258"/>
                  </a:lnTo>
                  <a:lnTo>
                    <a:pt x="275" y="257"/>
                  </a:lnTo>
                  <a:lnTo>
                    <a:pt x="277" y="256"/>
                  </a:lnTo>
                  <a:lnTo>
                    <a:pt x="281" y="255"/>
                  </a:lnTo>
                  <a:lnTo>
                    <a:pt x="283" y="254"/>
                  </a:lnTo>
                  <a:lnTo>
                    <a:pt x="285" y="253"/>
                  </a:lnTo>
                  <a:lnTo>
                    <a:pt x="288" y="251"/>
                  </a:lnTo>
                  <a:lnTo>
                    <a:pt x="291" y="249"/>
                  </a:lnTo>
                  <a:lnTo>
                    <a:pt x="293" y="248"/>
                  </a:lnTo>
                  <a:lnTo>
                    <a:pt x="295" y="247"/>
                  </a:lnTo>
                  <a:lnTo>
                    <a:pt x="297" y="246"/>
                  </a:lnTo>
                  <a:lnTo>
                    <a:pt x="301" y="245"/>
                  </a:lnTo>
                  <a:lnTo>
                    <a:pt x="303" y="243"/>
                  </a:lnTo>
                  <a:lnTo>
                    <a:pt x="305" y="241"/>
                  </a:lnTo>
                  <a:lnTo>
                    <a:pt x="307" y="240"/>
                  </a:lnTo>
                  <a:lnTo>
                    <a:pt x="309" y="238"/>
                  </a:lnTo>
                  <a:lnTo>
                    <a:pt x="312" y="237"/>
                  </a:lnTo>
                  <a:lnTo>
                    <a:pt x="314" y="235"/>
                  </a:lnTo>
                  <a:lnTo>
                    <a:pt x="315" y="234"/>
                  </a:lnTo>
                  <a:lnTo>
                    <a:pt x="317" y="231"/>
                  </a:lnTo>
                  <a:lnTo>
                    <a:pt x="319" y="230"/>
                  </a:lnTo>
                  <a:lnTo>
                    <a:pt x="322" y="228"/>
                  </a:lnTo>
                  <a:lnTo>
                    <a:pt x="324" y="227"/>
                  </a:lnTo>
                  <a:lnTo>
                    <a:pt x="325" y="225"/>
                  </a:lnTo>
                  <a:lnTo>
                    <a:pt x="327" y="224"/>
                  </a:lnTo>
                  <a:lnTo>
                    <a:pt x="329" y="221"/>
                  </a:lnTo>
                  <a:lnTo>
                    <a:pt x="331" y="219"/>
                  </a:lnTo>
                  <a:lnTo>
                    <a:pt x="333" y="218"/>
                  </a:lnTo>
                  <a:lnTo>
                    <a:pt x="334" y="216"/>
                  </a:lnTo>
                  <a:lnTo>
                    <a:pt x="336" y="214"/>
                  </a:lnTo>
                  <a:lnTo>
                    <a:pt x="337" y="211"/>
                  </a:lnTo>
                  <a:lnTo>
                    <a:pt x="339" y="210"/>
                  </a:lnTo>
                  <a:lnTo>
                    <a:pt x="341" y="208"/>
                  </a:lnTo>
                  <a:lnTo>
                    <a:pt x="342" y="206"/>
                  </a:lnTo>
                  <a:lnTo>
                    <a:pt x="343" y="204"/>
                  </a:lnTo>
                  <a:lnTo>
                    <a:pt x="345" y="201"/>
                  </a:lnTo>
                  <a:lnTo>
                    <a:pt x="346" y="200"/>
                  </a:lnTo>
                  <a:lnTo>
                    <a:pt x="347" y="198"/>
                  </a:lnTo>
                  <a:lnTo>
                    <a:pt x="348" y="196"/>
                  </a:lnTo>
                  <a:lnTo>
                    <a:pt x="349" y="194"/>
                  </a:lnTo>
                  <a:lnTo>
                    <a:pt x="351" y="191"/>
                  </a:lnTo>
                  <a:lnTo>
                    <a:pt x="352" y="189"/>
                  </a:lnTo>
                  <a:lnTo>
                    <a:pt x="353" y="187"/>
                  </a:lnTo>
                  <a:lnTo>
                    <a:pt x="353" y="185"/>
                  </a:lnTo>
                  <a:lnTo>
                    <a:pt x="354" y="182"/>
                  </a:lnTo>
                  <a:lnTo>
                    <a:pt x="355" y="180"/>
                  </a:lnTo>
                  <a:lnTo>
                    <a:pt x="356" y="178"/>
                  </a:lnTo>
                  <a:lnTo>
                    <a:pt x="356" y="176"/>
                  </a:lnTo>
                  <a:lnTo>
                    <a:pt x="357" y="174"/>
                  </a:lnTo>
                  <a:lnTo>
                    <a:pt x="357" y="171"/>
                  </a:lnTo>
                  <a:lnTo>
                    <a:pt x="358" y="169"/>
                  </a:lnTo>
                  <a:lnTo>
                    <a:pt x="358" y="167"/>
                  </a:lnTo>
                  <a:lnTo>
                    <a:pt x="359" y="165"/>
                  </a:lnTo>
                  <a:lnTo>
                    <a:pt x="359" y="162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92" y="1020"/>
              <a:ext cx="260" cy="200"/>
            </a:xfrm>
            <a:custGeom>
              <a:avLst/>
              <a:gdLst>
                <a:gd name="T0" fmla="*/ 0 w 1793"/>
                <a:gd name="T1" fmla="*/ 0 h 1392"/>
                <a:gd name="T2" fmla="*/ 0 w 1793"/>
                <a:gd name="T3" fmla="*/ 0 h 1392"/>
                <a:gd name="T4" fmla="*/ 0 w 1793"/>
                <a:gd name="T5" fmla="*/ 0 h 1392"/>
                <a:gd name="T6" fmla="*/ 0 w 1793"/>
                <a:gd name="T7" fmla="*/ 0 h 1392"/>
                <a:gd name="T8" fmla="*/ 0 w 1793"/>
                <a:gd name="T9" fmla="*/ 0 h 1392"/>
                <a:gd name="T10" fmla="*/ 0 w 1793"/>
                <a:gd name="T11" fmla="*/ 0 h 1392"/>
                <a:gd name="T12" fmla="*/ 0 w 1793"/>
                <a:gd name="T13" fmla="*/ 0 h 1392"/>
                <a:gd name="T14" fmla="*/ 0 w 1793"/>
                <a:gd name="T15" fmla="*/ 0 h 1392"/>
                <a:gd name="T16" fmla="*/ 0 w 1793"/>
                <a:gd name="T17" fmla="*/ 0 h 1392"/>
                <a:gd name="T18" fmla="*/ 0 w 1793"/>
                <a:gd name="T19" fmla="*/ 0 h 1392"/>
                <a:gd name="T20" fmla="*/ 0 w 1793"/>
                <a:gd name="T21" fmla="*/ 0 h 1392"/>
                <a:gd name="T22" fmla="*/ 0 w 1793"/>
                <a:gd name="T23" fmla="*/ 0 h 1392"/>
                <a:gd name="T24" fmla="*/ 0 w 1793"/>
                <a:gd name="T25" fmla="*/ 0 h 1392"/>
                <a:gd name="T26" fmla="*/ 0 w 1793"/>
                <a:gd name="T27" fmla="*/ 0 h 1392"/>
                <a:gd name="T28" fmla="*/ 0 w 1793"/>
                <a:gd name="T29" fmla="*/ 0 h 1392"/>
                <a:gd name="T30" fmla="*/ 0 w 1793"/>
                <a:gd name="T31" fmla="*/ 0 h 1392"/>
                <a:gd name="T32" fmla="*/ 0 w 1793"/>
                <a:gd name="T33" fmla="*/ 0 h 1392"/>
                <a:gd name="T34" fmla="*/ 0 w 1793"/>
                <a:gd name="T35" fmla="*/ 0 h 1392"/>
                <a:gd name="T36" fmla="*/ 0 w 1793"/>
                <a:gd name="T37" fmla="*/ 0 h 1392"/>
                <a:gd name="T38" fmla="*/ 0 w 1793"/>
                <a:gd name="T39" fmla="*/ 0 h 1392"/>
                <a:gd name="T40" fmla="*/ 0 w 1793"/>
                <a:gd name="T41" fmla="*/ 0 h 1392"/>
                <a:gd name="T42" fmla="*/ 0 w 1793"/>
                <a:gd name="T43" fmla="*/ 0 h 1392"/>
                <a:gd name="T44" fmla="*/ 0 w 1793"/>
                <a:gd name="T45" fmla="*/ 0 h 1392"/>
                <a:gd name="T46" fmla="*/ 0 w 1793"/>
                <a:gd name="T47" fmla="*/ 0 h 1392"/>
                <a:gd name="T48" fmla="*/ 0 w 1793"/>
                <a:gd name="T49" fmla="*/ 0 h 1392"/>
                <a:gd name="T50" fmla="*/ 0 w 1793"/>
                <a:gd name="T51" fmla="*/ 0 h 1392"/>
                <a:gd name="T52" fmla="*/ 0 w 1793"/>
                <a:gd name="T53" fmla="*/ 0 h 1392"/>
                <a:gd name="T54" fmla="*/ 0 w 1793"/>
                <a:gd name="T55" fmla="*/ 0 h 1392"/>
                <a:gd name="T56" fmla="*/ 0 w 1793"/>
                <a:gd name="T57" fmla="*/ 0 h 1392"/>
                <a:gd name="T58" fmla="*/ 0 w 1793"/>
                <a:gd name="T59" fmla="*/ 0 h 1392"/>
                <a:gd name="T60" fmla="*/ 0 w 1793"/>
                <a:gd name="T61" fmla="*/ 0 h 1392"/>
                <a:gd name="T62" fmla="*/ 0 w 1793"/>
                <a:gd name="T63" fmla="*/ 0 h 1392"/>
                <a:gd name="T64" fmla="*/ 0 w 1793"/>
                <a:gd name="T65" fmla="*/ 0 h 1392"/>
                <a:gd name="T66" fmla="*/ 0 w 1793"/>
                <a:gd name="T67" fmla="*/ 0 h 1392"/>
                <a:gd name="T68" fmla="*/ 0 w 1793"/>
                <a:gd name="T69" fmla="*/ 0 h 1392"/>
                <a:gd name="T70" fmla="*/ 0 w 1793"/>
                <a:gd name="T71" fmla="*/ 0 h 1392"/>
                <a:gd name="T72" fmla="*/ 0 w 1793"/>
                <a:gd name="T73" fmla="*/ 0 h 1392"/>
                <a:gd name="T74" fmla="*/ 0 w 1793"/>
                <a:gd name="T75" fmla="*/ 0 h 1392"/>
                <a:gd name="T76" fmla="*/ 0 w 1793"/>
                <a:gd name="T77" fmla="*/ 0 h 1392"/>
                <a:gd name="T78" fmla="*/ 0 w 1793"/>
                <a:gd name="T79" fmla="*/ 0 h 1392"/>
                <a:gd name="T80" fmla="*/ 0 w 1793"/>
                <a:gd name="T81" fmla="*/ 0 h 1392"/>
                <a:gd name="T82" fmla="*/ 0 w 1793"/>
                <a:gd name="T83" fmla="*/ 0 h 1392"/>
                <a:gd name="T84" fmla="*/ 0 w 1793"/>
                <a:gd name="T85" fmla="*/ 0 h 1392"/>
                <a:gd name="T86" fmla="*/ 0 w 1793"/>
                <a:gd name="T87" fmla="*/ 0 h 1392"/>
                <a:gd name="T88" fmla="*/ 0 w 1793"/>
                <a:gd name="T89" fmla="*/ 0 h 1392"/>
                <a:gd name="T90" fmla="*/ 0 w 1793"/>
                <a:gd name="T91" fmla="*/ 0 h 1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93"/>
                <a:gd name="T139" fmla="*/ 0 h 1392"/>
                <a:gd name="T140" fmla="*/ 1793 w 1793"/>
                <a:gd name="T141" fmla="*/ 1392 h 1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93" h="1392">
                  <a:moveTo>
                    <a:pt x="1793" y="815"/>
                  </a:moveTo>
                  <a:lnTo>
                    <a:pt x="1776" y="613"/>
                  </a:lnTo>
                  <a:lnTo>
                    <a:pt x="1543" y="397"/>
                  </a:lnTo>
                  <a:lnTo>
                    <a:pt x="1394" y="230"/>
                  </a:lnTo>
                  <a:lnTo>
                    <a:pt x="1372" y="92"/>
                  </a:lnTo>
                  <a:lnTo>
                    <a:pt x="1241" y="0"/>
                  </a:lnTo>
                  <a:lnTo>
                    <a:pt x="1179" y="61"/>
                  </a:lnTo>
                  <a:lnTo>
                    <a:pt x="1248" y="181"/>
                  </a:lnTo>
                  <a:lnTo>
                    <a:pt x="1320" y="276"/>
                  </a:lnTo>
                  <a:lnTo>
                    <a:pt x="1413" y="428"/>
                  </a:lnTo>
                  <a:lnTo>
                    <a:pt x="1469" y="573"/>
                  </a:lnTo>
                  <a:lnTo>
                    <a:pt x="1112" y="517"/>
                  </a:lnTo>
                  <a:lnTo>
                    <a:pt x="715" y="413"/>
                  </a:lnTo>
                  <a:lnTo>
                    <a:pt x="206" y="309"/>
                  </a:lnTo>
                  <a:lnTo>
                    <a:pt x="176" y="46"/>
                  </a:lnTo>
                  <a:lnTo>
                    <a:pt x="106" y="42"/>
                  </a:lnTo>
                  <a:lnTo>
                    <a:pt x="68" y="451"/>
                  </a:lnTo>
                  <a:lnTo>
                    <a:pt x="544" y="556"/>
                  </a:lnTo>
                  <a:lnTo>
                    <a:pt x="876" y="670"/>
                  </a:lnTo>
                  <a:lnTo>
                    <a:pt x="907" y="707"/>
                  </a:lnTo>
                  <a:lnTo>
                    <a:pt x="902" y="708"/>
                  </a:lnTo>
                  <a:lnTo>
                    <a:pt x="889" y="713"/>
                  </a:lnTo>
                  <a:lnTo>
                    <a:pt x="869" y="721"/>
                  </a:lnTo>
                  <a:lnTo>
                    <a:pt x="846" y="729"/>
                  </a:lnTo>
                  <a:lnTo>
                    <a:pt x="823" y="739"/>
                  </a:lnTo>
                  <a:lnTo>
                    <a:pt x="801" y="748"/>
                  </a:lnTo>
                  <a:lnTo>
                    <a:pt x="781" y="755"/>
                  </a:lnTo>
                  <a:lnTo>
                    <a:pt x="767" y="760"/>
                  </a:lnTo>
                  <a:lnTo>
                    <a:pt x="762" y="761"/>
                  </a:lnTo>
                  <a:lnTo>
                    <a:pt x="244" y="827"/>
                  </a:lnTo>
                  <a:lnTo>
                    <a:pt x="42" y="859"/>
                  </a:lnTo>
                  <a:lnTo>
                    <a:pt x="0" y="1171"/>
                  </a:lnTo>
                  <a:lnTo>
                    <a:pt x="69" y="1182"/>
                  </a:lnTo>
                  <a:lnTo>
                    <a:pt x="133" y="995"/>
                  </a:lnTo>
                  <a:lnTo>
                    <a:pt x="624" y="971"/>
                  </a:lnTo>
                  <a:lnTo>
                    <a:pt x="975" y="912"/>
                  </a:lnTo>
                  <a:lnTo>
                    <a:pt x="1420" y="942"/>
                  </a:lnTo>
                  <a:lnTo>
                    <a:pt x="1293" y="1038"/>
                  </a:lnTo>
                  <a:lnTo>
                    <a:pt x="1161" y="1172"/>
                  </a:lnTo>
                  <a:lnTo>
                    <a:pt x="1082" y="1211"/>
                  </a:lnTo>
                  <a:lnTo>
                    <a:pt x="1053" y="1381"/>
                  </a:lnTo>
                  <a:lnTo>
                    <a:pt x="1116" y="1392"/>
                  </a:lnTo>
                  <a:lnTo>
                    <a:pt x="1204" y="1307"/>
                  </a:lnTo>
                  <a:lnTo>
                    <a:pt x="1282" y="1206"/>
                  </a:lnTo>
                  <a:lnTo>
                    <a:pt x="1430" y="1128"/>
                  </a:lnTo>
                  <a:lnTo>
                    <a:pt x="1728" y="964"/>
                  </a:lnTo>
                  <a:lnTo>
                    <a:pt x="1730" y="958"/>
                  </a:lnTo>
                  <a:lnTo>
                    <a:pt x="1737" y="944"/>
                  </a:lnTo>
                  <a:lnTo>
                    <a:pt x="1744" y="924"/>
                  </a:lnTo>
                  <a:lnTo>
                    <a:pt x="1756" y="899"/>
                  </a:lnTo>
                  <a:lnTo>
                    <a:pt x="1766" y="874"/>
                  </a:lnTo>
                  <a:lnTo>
                    <a:pt x="1776" y="850"/>
                  </a:lnTo>
                  <a:lnTo>
                    <a:pt x="1786" y="830"/>
                  </a:lnTo>
                  <a:lnTo>
                    <a:pt x="1791" y="819"/>
                  </a:lnTo>
                  <a:lnTo>
                    <a:pt x="1793" y="815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30" y="664"/>
              <a:ext cx="47" cy="45"/>
            </a:xfrm>
            <a:custGeom>
              <a:avLst/>
              <a:gdLst>
                <a:gd name="T0" fmla="*/ 0 w 327"/>
                <a:gd name="T1" fmla="*/ 0 h 309"/>
                <a:gd name="T2" fmla="*/ 0 w 327"/>
                <a:gd name="T3" fmla="*/ 0 h 309"/>
                <a:gd name="T4" fmla="*/ 0 w 327"/>
                <a:gd name="T5" fmla="*/ 0 h 309"/>
                <a:gd name="T6" fmla="*/ 0 w 327"/>
                <a:gd name="T7" fmla="*/ 0 h 309"/>
                <a:gd name="T8" fmla="*/ 0 w 327"/>
                <a:gd name="T9" fmla="*/ 0 h 309"/>
                <a:gd name="T10" fmla="*/ 0 w 327"/>
                <a:gd name="T11" fmla="*/ 0 h 309"/>
                <a:gd name="T12" fmla="*/ 0 w 327"/>
                <a:gd name="T13" fmla="*/ 0 h 309"/>
                <a:gd name="T14" fmla="*/ 0 w 327"/>
                <a:gd name="T15" fmla="*/ 0 h 309"/>
                <a:gd name="T16" fmla="*/ 0 w 327"/>
                <a:gd name="T17" fmla="*/ 0 h 309"/>
                <a:gd name="T18" fmla="*/ 0 w 327"/>
                <a:gd name="T19" fmla="*/ 0 h 309"/>
                <a:gd name="T20" fmla="*/ 0 w 327"/>
                <a:gd name="T21" fmla="*/ 0 h 309"/>
                <a:gd name="T22" fmla="*/ 0 w 327"/>
                <a:gd name="T23" fmla="*/ 0 h 309"/>
                <a:gd name="T24" fmla="*/ 0 w 327"/>
                <a:gd name="T25" fmla="*/ 0 h 309"/>
                <a:gd name="T26" fmla="*/ 0 w 327"/>
                <a:gd name="T27" fmla="*/ 0 h 309"/>
                <a:gd name="T28" fmla="*/ 0 w 327"/>
                <a:gd name="T29" fmla="*/ 0 h 309"/>
                <a:gd name="T30" fmla="*/ 0 w 327"/>
                <a:gd name="T31" fmla="*/ 0 h 309"/>
                <a:gd name="T32" fmla="*/ 0 w 327"/>
                <a:gd name="T33" fmla="*/ 0 h 309"/>
                <a:gd name="T34" fmla="*/ 0 w 327"/>
                <a:gd name="T35" fmla="*/ 0 h 309"/>
                <a:gd name="T36" fmla="*/ 0 w 327"/>
                <a:gd name="T37" fmla="*/ 0 h 309"/>
                <a:gd name="T38" fmla="*/ 0 w 327"/>
                <a:gd name="T39" fmla="*/ 0 h 309"/>
                <a:gd name="T40" fmla="*/ 0 w 327"/>
                <a:gd name="T41" fmla="*/ 0 h 309"/>
                <a:gd name="T42" fmla="*/ 0 w 327"/>
                <a:gd name="T43" fmla="*/ 0 h 309"/>
                <a:gd name="T44" fmla="*/ 0 w 327"/>
                <a:gd name="T45" fmla="*/ 0 h 309"/>
                <a:gd name="T46" fmla="*/ 0 w 327"/>
                <a:gd name="T47" fmla="*/ 0 h 309"/>
                <a:gd name="T48" fmla="*/ 0 w 327"/>
                <a:gd name="T49" fmla="*/ 0 h 309"/>
                <a:gd name="T50" fmla="*/ 0 w 327"/>
                <a:gd name="T51" fmla="*/ 0 h 309"/>
                <a:gd name="T52" fmla="*/ 0 w 327"/>
                <a:gd name="T53" fmla="*/ 0 h 309"/>
                <a:gd name="T54" fmla="*/ 0 w 327"/>
                <a:gd name="T55" fmla="*/ 0 h 309"/>
                <a:gd name="T56" fmla="*/ 0 w 327"/>
                <a:gd name="T57" fmla="*/ 0 h 309"/>
                <a:gd name="T58" fmla="*/ 0 w 327"/>
                <a:gd name="T59" fmla="*/ 0 h 309"/>
                <a:gd name="T60" fmla="*/ 0 w 327"/>
                <a:gd name="T61" fmla="*/ 0 h 309"/>
                <a:gd name="T62" fmla="*/ 0 w 327"/>
                <a:gd name="T63" fmla="*/ 0 h 309"/>
                <a:gd name="T64" fmla="*/ 0 w 327"/>
                <a:gd name="T65" fmla="*/ 0 h 309"/>
                <a:gd name="T66" fmla="*/ 0 w 327"/>
                <a:gd name="T67" fmla="*/ 0 h 309"/>
                <a:gd name="T68" fmla="*/ 0 w 327"/>
                <a:gd name="T69" fmla="*/ 0 h 309"/>
                <a:gd name="T70" fmla="*/ 0 w 327"/>
                <a:gd name="T71" fmla="*/ 0 h 309"/>
                <a:gd name="T72" fmla="*/ 0 w 327"/>
                <a:gd name="T73" fmla="*/ 0 h 309"/>
                <a:gd name="T74" fmla="*/ 0 w 327"/>
                <a:gd name="T75" fmla="*/ 0 h 309"/>
                <a:gd name="T76" fmla="*/ 0 w 327"/>
                <a:gd name="T77" fmla="*/ 0 h 309"/>
                <a:gd name="T78" fmla="*/ 0 w 327"/>
                <a:gd name="T79" fmla="*/ 0 h 309"/>
                <a:gd name="T80" fmla="*/ 0 w 327"/>
                <a:gd name="T81" fmla="*/ 0 h 309"/>
                <a:gd name="T82" fmla="*/ 0 w 327"/>
                <a:gd name="T83" fmla="*/ 0 h 309"/>
                <a:gd name="T84" fmla="*/ 0 w 327"/>
                <a:gd name="T85" fmla="*/ 0 h 309"/>
                <a:gd name="T86" fmla="*/ 0 w 327"/>
                <a:gd name="T87" fmla="*/ 0 h 309"/>
                <a:gd name="T88" fmla="*/ 0 w 327"/>
                <a:gd name="T89" fmla="*/ 0 h 309"/>
                <a:gd name="T90" fmla="*/ 0 w 327"/>
                <a:gd name="T91" fmla="*/ 0 h 309"/>
                <a:gd name="T92" fmla="*/ 0 w 327"/>
                <a:gd name="T93" fmla="*/ 0 h 309"/>
                <a:gd name="T94" fmla="*/ 0 w 327"/>
                <a:gd name="T95" fmla="*/ 0 h 309"/>
                <a:gd name="T96" fmla="*/ 0 w 327"/>
                <a:gd name="T97" fmla="*/ 0 h 309"/>
                <a:gd name="T98" fmla="*/ 0 w 327"/>
                <a:gd name="T99" fmla="*/ 0 h 309"/>
                <a:gd name="T100" fmla="*/ 0 w 327"/>
                <a:gd name="T101" fmla="*/ 0 h 309"/>
                <a:gd name="T102" fmla="*/ 0 w 327"/>
                <a:gd name="T103" fmla="*/ 0 h 309"/>
                <a:gd name="T104" fmla="*/ 0 w 327"/>
                <a:gd name="T105" fmla="*/ 0 h 309"/>
                <a:gd name="T106" fmla="*/ 0 w 327"/>
                <a:gd name="T107" fmla="*/ 0 h 309"/>
                <a:gd name="T108" fmla="*/ 0 w 327"/>
                <a:gd name="T109" fmla="*/ 0 h 309"/>
                <a:gd name="T110" fmla="*/ 0 w 327"/>
                <a:gd name="T111" fmla="*/ 0 h 309"/>
                <a:gd name="T112" fmla="*/ 0 w 327"/>
                <a:gd name="T113" fmla="*/ 0 h 309"/>
                <a:gd name="T114" fmla="*/ 0 w 327"/>
                <a:gd name="T115" fmla="*/ 0 h 309"/>
                <a:gd name="T116" fmla="*/ 0 w 327"/>
                <a:gd name="T117" fmla="*/ 0 h 309"/>
                <a:gd name="T118" fmla="*/ 0 w 327"/>
                <a:gd name="T119" fmla="*/ 0 h 3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7"/>
                <a:gd name="T181" fmla="*/ 0 h 309"/>
                <a:gd name="T182" fmla="*/ 327 w 327"/>
                <a:gd name="T183" fmla="*/ 309 h 3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7" h="309">
                  <a:moveTo>
                    <a:pt x="303" y="269"/>
                  </a:moveTo>
                  <a:lnTo>
                    <a:pt x="305" y="267"/>
                  </a:lnTo>
                  <a:lnTo>
                    <a:pt x="306" y="266"/>
                  </a:lnTo>
                  <a:lnTo>
                    <a:pt x="307" y="263"/>
                  </a:lnTo>
                  <a:lnTo>
                    <a:pt x="309" y="261"/>
                  </a:lnTo>
                  <a:lnTo>
                    <a:pt x="310" y="259"/>
                  </a:lnTo>
                  <a:lnTo>
                    <a:pt x="311" y="258"/>
                  </a:lnTo>
                  <a:lnTo>
                    <a:pt x="312" y="256"/>
                  </a:lnTo>
                  <a:lnTo>
                    <a:pt x="313" y="253"/>
                  </a:lnTo>
                  <a:lnTo>
                    <a:pt x="315" y="251"/>
                  </a:lnTo>
                  <a:lnTo>
                    <a:pt x="316" y="249"/>
                  </a:lnTo>
                  <a:lnTo>
                    <a:pt x="317" y="247"/>
                  </a:lnTo>
                  <a:lnTo>
                    <a:pt x="318" y="244"/>
                  </a:lnTo>
                  <a:lnTo>
                    <a:pt x="319" y="242"/>
                  </a:lnTo>
                  <a:lnTo>
                    <a:pt x="319" y="240"/>
                  </a:lnTo>
                  <a:lnTo>
                    <a:pt x="320" y="238"/>
                  </a:lnTo>
                  <a:lnTo>
                    <a:pt x="321" y="236"/>
                  </a:lnTo>
                  <a:lnTo>
                    <a:pt x="322" y="233"/>
                  </a:lnTo>
                  <a:lnTo>
                    <a:pt x="322" y="231"/>
                  </a:lnTo>
                  <a:lnTo>
                    <a:pt x="323" y="229"/>
                  </a:lnTo>
                  <a:lnTo>
                    <a:pt x="323" y="227"/>
                  </a:lnTo>
                  <a:lnTo>
                    <a:pt x="325" y="223"/>
                  </a:lnTo>
                  <a:lnTo>
                    <a:pt x="325" y="221"/>
                  </a:lnTo>
                  <a:lnTo>
                    <a:pt x="326" y="219"/>
                  </a:lnTo>
                  <a:lnTo>
                    <a:pt x="326" y="217"/>
                  </a:lnTo>
                  <a:lnTo>
                    <a:pt x="326" y="214"/>
                  </a:lnTo>
                  <a:lnTo>
                    <a:pt x="327" y="211"/>
                  </a:lnTo>
                  <a:lnTo>
                    <a:pt x="327" y="209"/>
                  </a:lnTo>
                  <a:lnTo>
                    <a:pt x="327" y="207"/>
                  </a:lnTo>
                  <a:lnTo>
                    <a:pt x="327" y="204"/>
                  </a:lnTo>
                  <a:lnTo>
                    <a:pt x="327" y="201"/>
                  </a:lnTo>
                  <a:lnTo>
                    <a:pt x="327" y="199"/>
                  </a:lnTo>
                  <a:lnTo>
                    <a:pt x="327" y="197"/>
                  </a:lnTo>
                  <a:lnTo>
                    <a:pt x="327" y="193"/>
                  </a:lnTo>
                  <a:lnTo>
                    <a:pt x="327" y="191"/>
                  </a:lnTo>
                  <a:lnTo>
                    <a:pt x="327" y="188"/>
                  </a:lnTo>
                  <a:lnTo>
                    <a:pt x="327" y="186"/>
                  </a:lnTo>
                  <a:lnTo>
                    <a:pt x="327" y="183"/>
                  </a:lnTo>
                  <a:lnTo>
                    <a:pt x="326" y="180"/>
                  </a:lnTo>
                  <a:lnTo>
                    <a:pt x="326" y="178"/>
                  </a:lnTo>
                  <a:lnTo>
                    <a:pt x="326" y="176"/>
                  </a:lnTo>
                  <a:lnTo>
                    <a:pt x="325" y="172"/>
                  </a:lnTo>
                  <a:lnTo>
                    <a:pt x="325" y="170"/>
                  </a:lnTo>
                  <a:lnTo>
                    <a:pt x="323" y="167"/>
                  </a:lnTo>
                  <a:lnTo>
                    <a:pt x="323" y="164"/>
                  </a:lnTo>
                  <a:lnTo>
                    <a:pt x="322" y="161"/>
                  </a:lnTo>
                  <a:lnTo>
                    <a:pt x="322" y="159"/>
                  </a:lnTo>
                  <a:lnTo>
                    <a:pt x="321" y="157"/>
                  </a:lnTo>
                  <a:lnTo>
                    <a:pt x="320" y="153"/>
                  </a:lnTo>
                  <a:lnTo>
                    <a:pt x="319" y="151"/>
                  </a:lnTo>
                  <a:lnTo>
                    <a:pt x="319" y="148"/>
                  </a:lnTo>
                  <a:lnTo>
                    <a:pt x="318" y="146"/>
                  </a:lnTo>
                  <a:lnTo>
                    <a:pt x="317" y="142"/>
                  </a:lnTo>
                  <a:lnTo>
                    <a:pt x="316" y="140"/>
                  </a:lnTo>
                  <a:lnTo>
                    <a:pt x="315" y="138"/>
                  </a:lnTo>
                  <a:lnTo>
                    <a:pt x="313" y="134"/>
                  </a:lnTo>
                  <a:lnTo>
                    <a:pt x="312" y="132"/>
                  </a:lnTo>
                  <a:lnTo>
                    <a:pt x="311" y="129"/>
                  </a:lnTo>
                  <a:lnTo>
                    <a:pt x="310" y="127"/>
                  </a:lnTo>
                  <a:lnTo>
                    <a:pt x="308" y="124"/>
                  </a:lnTo>
                  <a:lnTo>
                    <a:pt x="307" y="121"/>
                  </a:lnTo>
                  <a:lnTo>
                    <a:pt x="306" y="119"/>
                  </a:lnTo>
                  <a:lnTo>
                    <a:pt x="305" y="116"/>
                  </a:lnTo>
                  <a:lnTo>
                    <a:pt x="302" y="113"/>
                  </a:lnTo>
                  <a:lnTo>
                    <a:pt x="301" y="111"/>
                  </a:lnTo>
                  <a:lnTo>
                    <a:pt x="300" y="108"/>
                  </a:lnTo>
                  <a:lnTo>
                    <a:pt x="298" y="106"/>
                  </a:lnTo>
                  <a:lnTo>
                    <a:pt x="297" y="103"/>
                  </a:lnTo>
                  <a:lnTo>
                    <a:pt x="295" y="100"/>
                  </a:lnTo>
                  <a:lnTo>
                    <a:pt x="293" y="98"/>
                  </a:lnTo>
                  <a:lnTo>
                    <a:pt x="291" y="96"/>
                  </a:lnTo>
                  <a:lnTo>
                    <a:pt x="289" y="93"/>
                  </a:lnTo>
                  <a:lnTo>
                    <a:pt x="288" y="90"/>
                  </a:lnTo>
                  <a:lnTo>
                    <a:pt x="286" y="88"/>
                  </a:lnTo>
                  <a:lnTo>
                    <a:pt x="283" y="86"/>
                  </a:lnTo>
                  <a:lnTo>
                    <a:pt x="282" y="83"/>
                  </a:lnTo>
                  <a:lnTo>
                    <a:pt x="280" y="81"/>
                  </a:lnTo>
                  <a:lnTo>
                    <a:pt x="278" y="79"/>
                  </a:lnTo>
                  <a:lnTo>
                    <a:pt x="276" y="77"/>
                  </a:lnTo>
                  <a:lnTo>
                    <a:pt x="273" y="73"/>
                  </a:lnTo>
                  <a:lnTo>
                    <a:pt x="271" y="71"/>
                  </a:lnTo>
                  <a:lnTo>
                    <a:pt x="269" y="69"/>
                  </a:lnTo>
                  <a:lnTo>
                    <a:pt x="267" y="67"/>
                  </a:lnTo>
                  <a:lnTo>
                    <a:pt x="265" y="64"/>
                  </a:lnTo>
                  <a:lnTo>
                    <a:pt x="262" y="62"/>
                  </a:lnTo>
                  <a:lnTo>
                    <a:pt x="260" y="60"/>
                  </a:lnTo>
                  <a:lnTo>
                    <a:pt x="258" y="59"/>
                  </a:lnTo>
                  <a:lnTo>
                    <a:pt x="256" y="57"/>
                  </a:lnTo>
                  <a:lnTo>
                    <a:pt x="253" y="54"/>
                  </a:lnTo>
                  <a:lnTo>
                    <a:pt x="251" y="52"/>
                  </a:lnTo>
                  <a:lnTo>
                    <a:pt x="249" y="50"/>
                  </a:lnTo>
                  <a:lnTo>
                    <a:pt x="246" y="48"/>
                  </a:lnTo>
                  <a:lnTo>
                    <a:pt x="243" y="47"/>
                  </a:lnTo>
                  <a:lnTo>
                    <a:pt x="241" y="44"/>
                  </a:lnTo>
                  <a:lnTo>
                    <a:pt x="239" y="42"/>
                  </a:lnTo>
                  <a:lnTo>
                    <a:pt x="236" y="41"/>
                  </a:lnTo>
                  <a:lnTo>
                    <a:pt x="233" y="39"/>
                  </a:lnTo>
                  <a:lnTo>
                    <a:pt x="231" y="37"/>
                  </a:lnTo>
                  <a:lnTo>
                    <a:pt x="228" y="36"/>
                  </a:lnTo>
                  <a:lnTo>
                    <a:pt x="226" y="33"/>
                  </a:lnTo>
                  <a:lnTo>
                    <a:pt x="222" y="32"/>
                  </a:lnTo>
                  <a:lnTo>
                    <a:pt x="220" y="30"/>
                  </a:lnTo>
                  <a:lnTo>
                    <a:pt x="218" y="29"/>
                  </a:lnTo>
                  <a:lnTo>
                    <a:pt x="215" y="27"/>
                  </a:lnTo>
                  <a:lnTo>
                    <a:pt x="212" y="26"/>
                  </a:lnTo>
                  <a:lnTo>
                    <a:pt x="209" y="24"/>
                  </a:lnTo>
                  <a:lnTo>
                    <a:pt x="207" y="22"/>
                  </a:lnTo>
                  <a:lnTo>
                    <a:pt x="203" y="21"/>
                  </a:lnTo>
                  <a:lnTo>
                    <a:pt x="201" y="20"/>
                  </a:lnTo>
                  <a:lnTo>
                    <a:pt x="198" y="19"/>
                  </a:lnTo>
                  <a:lnTo>
                    <a:pt x="196" y="18"/>
                  </a:lnTo>
                  <a:lnTo>
                    <a:pt x="192" y="17"/>
                  </a:lnTo>
                  <a:lnTo>
                    <a:pt x="190" y="14"/>
                  </a:lnTo>
                  <a:lnTo>
                    <a:pt x="187" y="13"/>
                  </a:lnTo>
                  <a:lnTo>
                    <a:pt x="185" y="12"/>
                  </a:lnTo>
                  <a:lnTo>
                    <a:pt x="181" y="12"/>
                  </a:lnTo>
                  <a:lnTo>
                    <a:pt x="179" y="11"/>
                  </a:lnTo>
                  <a:lnTo>
                    <a:pt x="176" y="10"/>
                  </a:lnTo>
                  <a:lnTo>
                    <a:pt x="172" y="9"/>
                  </a:lnTo>
                  <a:lnTo>
                    <a:pt x="170" y="8"/>
                  </a:lnTo>
                  <a:lnTo>
                    <a:pt x="167" y="7"/>
                  </a:lnTo>
                  <a:lnTo>
                    <a:pt x="165" y="7"/>
                  </a:lnTo>
                  <a:lnTo>
                    <a:pt x="161" y="6"/>
                  </a:lnTo>
                  <a:lnTo>
                    <a:pt x="159" y="4"/>
                  </a:lnTo>
                  <a:lnTo>
                    <a:pt x="156" y="4"/>
                  </a:lnTo>
                  <a:lnTo>
                    <a:pt x="152" y="3"/>
                  </a:lnTo>
                  <a:lnTo>
                    <a:pt x="150" y="3"/>
                  </a:lnTo>
                  <a:lnTo>
                    <a:pt x="147" y="2"/>
                  </a:lnTo>
                  <a:lnTo>
                    <a:pt x="145" y="2"/>
                  </a:lnTo>
                  <a:lnTo>
                    <a:pt x="141" y="1"/>
                  </a:lnTo>
                  <a:lnTo>
                    <a:pt x="139" y="1"/>
                  </a:lnTo>
                  <a:lnTo>
                    <a:pt x="136" y="1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2" y="1"/>
                  </a:lnTo>
                  <a:lnTo>
                    <a:pt x="100" y="1"/>
                  </a:lnTo>
                  <a:lnTo>
                    <a:pt x="98" y="1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7" y="6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68" y="9"/>
                  </a:lnTo>
                  <a:lnTo>
                    <a:pt x="66" y="10"/>
                  </a:lnTo>
                  <a:lnTo>
                    <a:pt x="63" y="11"/>
                  </a:lnTo>
                  <a:lnTo>
                    <a:pt x="61" y="12"/>
                  </a:lnTo>
                  <a:lnTo>
                    <a:pt x="59" y="13"/>
                  </a:lnTo>
                  <a:lnTo>
                    <a:pt x="57" y="14"/>
                  </a:lnTo>
                  <a:lnTo>
                    <a:pt x="54" y="16"/>
                  </a:lnTo>
                  <a:lnTo>
                    <a:pt x="52" y="17"/>
                  </a:lnTo>
                  <a:lnTo>
                    <a:pt x="50" y="18"/>
                  </a:lnTo>
                  <a:lnTo>
                    <a:pt x="48" y="19"/>
                  </a:lnTo>
                  <a:lnTo>
                    <a:pt x="46" y="20"/>
                  </a:lnTo>
                  <a:lnTo>
                    <a:pt x="44" y="21"/>
                  </a:lnTo>
                  <a:lnTo>
                    <a:pt x="42" y="23"/>
                  </a:lnTo>
                  <a:lnTo>
                    <a:pt x="40" y="24"/>
                  </a:lnTo>
                  <a:lnTo>
                    <a:pt x="39" y="26"/>
                  </a:lnTo>
                  <a:lnTo>
                    <a:pt x="37" y="28"/>
                  </a:lnTo>
                  <a:lnTo>
                    <a:pt x="34" y="29"/>
                  </a:lnTo>
                  <a:lnTo>
                    <a:pt x="33" y="31"/>
                  </a:lnTo>
                  <a:lnTo>
                    <a:pt x="31" y="32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7" y="38"/>
                  </a:lnTo>
                  <a:lnTo>
                    <a:pt x="24" y="39"/>
                  </a:lnTo>
                  <a:lnTo>
                    <a:pt x="23" y="41"/>
                  </a:lnTo>
                  <a:lnTo>
                    <a:pt x="22" y="43"/>
                  </a:lnTo>
                  <a:lnTo>
                    <a:pt x="21" y="44"/>
                  </a:lnTo>
                  <a:lnTo>
                    <a:pt x="19" y="47"/>
                  </a:lnTo>
                  <a:lnTo>
                    <a:pt x="18" y="49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3" y="57"/>
                  </a:lnTo>
                  <a:lnTo>
                    <a:pt x="12" y="59"/>
                  </a:lnTo>
                  <a:lnTo>
                    <a:pt x="11" y="61"/>
                  </a:lnTo>
                  <a:lnTo>
                    <a:pt x="10" y="63"/>
                  </a:lnTo>
                  <a:lnTo>
                    <a:pt x="9" y="66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7" y="72"/>
                  </a:lnTo>
                  <a:lnTo>
                    <a:pt x="6" y="74"/>
                  </a:lnTo>
                  <a:lnTo>
                    <a:pt x="4" y="77"/>
                  </a:lnTo>
                  <a:lnTo>
                    <a:pt x="4" y="79"/>
                  </a:lnTo>
                  <a:lnTo>
                    <a:pt x="3" y="81"/>
                  </a:lnTo>
                  <a:lnTo>
                    <a:pt x="3" y="83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1" y="93"/>
                  </a:lnTo>
                  <a:lnTo>
                    <a:pt x="1" y="97"/>
                  </a:lnTo>
                  <a:lnTo>
                    <a:pt x="1" y="99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1" y="127"/>
                  </a:lnTo>
                  <a:lnTo>
                    <a:pt x="1" y="130"/>
                  </a:lnTo>
                  <a:lnTo>
                    <a:pt x="2" y="132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3" y="141"/>
                  </a:lnTo>
                  <a:lnTo>
                    <a:pt x="3" y="143"/>
                  </a:lnTo>
                  <a:lnTo>
                    <a:pt x="4" y="146"/>
                  </a:lnTo>
                  <a:lnTo>
                    <a:pt x="6" y="149"/>
                  </a:lnTo>
                  <a:lnTo>
                    <a:pt x="6" y="151"/>
                  </a:lnTo>
                  <a:lnTo>
                    <a:pt x="7" y="154"/>
                  </a:lnTo>
                  <a:lnTo>
                    <a:pt x="8" y="157"/>
                  </a:lnTo>
                  <a:lnTo>
                    <a:pt x="8" y="160"/>
                  </a:lnTo>
                  <a:lnTo>
                    <a:pt x="9" y="162"/>
                  </a:lnTo>
                  <a:lnTo>
                    <a:pt x="10" y="164"/>
                  </a:lnTo>
                  <a:lnTo>
                    <a:pt x="11" y="168"/>
                  </a:lnTo>
                  <a:lnTo>
                    <a:pt x="12" y="170"/>
                  </a:lnTo>
                  <a:lnTo>
                    <a:pt x="13" y="173"/>
                  </a:lnTo>
                  <a:lnTo>
                    <a:pt x="14" y="176"/>
                  </a:lnTo>
                  <a:lnTo>
                    <a:pt x="16" y="179"/>
                  </a:lnTo>
                  <a:lnTo>
                    <a:pt x="17" y="181"/>
                  </a:lnTo>
                  <a:lnTo>
                    <a:pt x="18" y="183"/>
                  </a:lnTo>
                  <a:lnTo>
                    <a:pt x="19" y="187"/>
                  </a:lnTo>
                  <a:lnTo>
                    <a:pt x="21" y="189"/>
                  </a:lnTo>
                  <a:lnTo>
                    <a:pt x="22" y="191"/>
                  </a:lnTo>
                  <a:lnTo>
                    <a:pt x="23" y="194"/>
                  </a:lnTo>
                  <a:lnTo>
                    <a:pt x="26" y="197"/>
                  </a:lnTo>
                  <a:lnTo>
                    <a:pt x="27" y="199"/>
                  </a:lnTo>
                  <a:lnTo>
                    <a:pt x="28" y="202"/>
                  </a:lnTo>
                  <a:lnTo>
                    <a:pt x="30" y="204"/>
                  </a:lnTo>
                  <a:lnTo>
                    <a:pt x="31" y="207"/>
                  </a:lnTo>
                  <a:lnTo>
                    <a:pt x="33" y="210"/>
                  </a:lnTo>
                  <a:lnTo>
                    <a:pt x="36" y="212"/>
                  </a:lnTo>
                  <a:lnTo>
                    <a:pt x="37" y="214"/>
                  </a:lnTo>
                  <a:lnTo>
                    <a:pt x="39" y="217"/>
                  </a:lnTo>
                  <a:lnTo>
                    <a:pt x="40" y="220"/>
                  </a:lnTo>
                  <a:lnTo>
                    <a:pt x="42" y="222"/>
                  </a:lnTo>
                  <a:lnTo>
                    <a:pt x="44" y="224"/>
                  </a:lnTo>
                  <a:lnTo>
                    <a:pt x="47" y="227"/>
                  </a:lnTo>
                  <a:lnTo>
                    <a:pt x="49" y="229"/>
                  </a:lnTo>
                  <a:lnTo>
                    <a:pt x="50" y="231"/>
                  </a:lnTo>
                  <a:lnTo>
                    <a:pt x="52" y="234"/>
                  </a:lnTo>
                  <a:lnTo>
                    <a:pt x="54" y="237"/>
                  </a:lnTo>
                  <a:lnTo>
                    <a:pt x="57" y="239"/>
                  </a:lnTo>
                  <a:lnTo>
                    <a:pt x="59" y="241"/>
                  </a:lnTo>
                  <a:lnTo>
                    <a:pt x="61" y="243"/>
                  </a:lnTo>
                  <a:lnTo>
                    <a:pt x="63" y="246"/>
                  </a:lnTo>
                  <a:lnTo>
                    <a:pt x="66" y="248"/>
                  </a:lnTo>
                  <a:lnTo>
                    <a:pt x="68" y="250"/>
                  </a:lnTo>
                  <a:lnTo>
                    <a:pt x="70" y="251"/>
                  </a:lnTo>
                  <a:lnTo>
                    <a:pt x="72" y="253"/>
                  </a:lnTo>
                  <a:lnTo>
                    <a:pt x="76" y="256"/>
                  </a:lnTo>
                  <a:lnTo>
                    <a:pt x="78" y="258"/>
                  </a:lnTo>
                  <a:lnTo>
                    <a:pt x="80" y="260"/>
                  </a:lnTo>
                  <a:lnTo>
                    <a:pt x="82" y="262"/>
                  </a:lnTo>
                  <a:lnTo>
                    <a:pt x="84" y="263"/>
                  </a:lnTo>
                  <a:lnTo>
                    <a:pt x="88" y="266"/>
                  </a:lnTo>
                  <a:lnTo>
                    <a:pt x="90" y="268"/>
                  </a:lnTo>
                  <a:lnTo>
                    <a:pt x="92" y="269"/>
                  </a:lnTo>
                  <a:lnTo>
                    <a:pt x="96" y="271"/>
                  </a:lnTo>
                  <a:lnTo>
                    <a:pt x="98" y="273"/>
                  </a:lnTo>
                  <a:lnTo>
                    <a:pt x="100" y="274"/>
                  </a:lnTo>
                  <a:lnTo>
                    <a:pt x="103" y="277"/>
                  </a:lnTo>
                  <a:lnTo>
                    <a:pt x="106" y="278"/>
                  </a:lnTo>
                  <a:lnTo>
                    <a:pt x="109" y="280"/>
                  </a:lnTo>
                  <a:lnTo>
                    <a:pt x="111" y="281"/>
                  </a:lnTo>
                  <a:lnTo>
                    <a:pt x="113" y="282"/>
                  </a:lnTo>
                  <a:lnTo>
                    <a:pt x="117" y="284"/>
                  </a:lnTo>
                  <a:lnTo>
                    <a:pt x="119" y="286"/>
                  </a:lnTo>
                  <a:lnTo>
                    <a:pt x="122" y="287"/>
                  </a:lnTo>
                  <a:lnTo>
                    <a:pt x="124" y="288"/>
                  </a:lnTo>
                  <a:lnTo>
                    <a:pt x="128" y="290"/>
                  </a:lnTo>
                  <a:lnTo>
                    <a:pt x="130" y="291"/>
                  </a:lnTo>
                  <a:lnTo>
                    <a:pt x="133" y="292"/>
                  </a:lnTo>
                  <a:lnTo>
                    <a:pt x="136" y="293"/>
                  </a:lnTo>
                  <a:lnTo>
                    <a:pt x="139" y="294"/>
                  </a:lnTo>
                  <a:lnTo>
                    <a:pt x="141" y="296"/>
                  </a:lnTo>
                  <a:lnTo>
                    <a:pt x="145" y="297"/>
                  </a:lnTo>
                  <a:lnTo>
                    <a:pt x="148" y="298"/>
                  </a:lnTo>
                  <a:lnTo>
                    <a:pt x="150" y="299"/>
                  </a:lnTo>
                  <a:lnTo>
                    <a:pt x="153" y="300"/>
                  </a:lnTo>
                  <a:lnTo>
                    <a:pt x="156" y="301"/>
                  </a:lnTo>
                  <a:lnTo>
                    <a:pt x="159" y="301"/>
                  </a:lnTo>
                  <a:lnTo>
                    <a:pt x="161" y="302"/>
                  </a:lnTo>
                  <a:lnTo>
                    <a:pt x="165" y="303"/>
                  </a:lnTo>
                  <a:lnTo>
                    <a:pt x="168" y="303"/>
                  </a:lnTo>
                  <a:lnTo>
                    <a:pt x="170" y="304"/>
                  </a:lnTo>
                  <a:lnTo>
                    <a:pt x="173" y="306"/>
                  </a:lnTo>
                  <a:lnTo>
                    <a:pt x="176" y="306"/>
                  </a:lnTo>
                  <a:lnTo>
                    <a:pt x="179" y="307"/>
                  </a:lnTo>
                  <a:lnTo>
                    <a:pt x="181" y="307"/>
                  </a:lnTo>
                  <a:lnTo>
                    <a:pt x="185" y="307"/>
                  </a:lnTo>
                  <a:lnTo>
                    <a:pt x="188" y="308"/>
                  </a:lnTo>
                  <a:lnTo>
                    <a:pt x="190" y="308"/>
                  </a:lnTo>
                  <a:lnTo>
                    <a:pt x="193" y="308"/>
                  </a:lnTo>
                  <a:lnTo>
                    <a:pt x="196" y="309"/>
                  </a:lnTo>
                  <a:lnTo>
                    <a:pt x="199" y="309"/>
                  </a:lnTo>
                  <a:lnTo>
                    <a:pt x="201" y="309"/>
                  </a:lnTo>
                  <a:lnTo>
                    <a:pt x="205" y="309"/>
                  </a:lnTo>
                  <a:lnTo>
                    <a:pt x="207" y="309"/>
                  </a:lnTo>
                  <a:lnTo>
                    <a:pt x="210" y="309"/>
                  </a:lnTo>
                  <a:lnTo>
                    <a:pt x="212" y="309"/>
                  </a:lnTo>
                  <a:lnTo>
                    <a:pt x="216" y="309"/>
                  </a:lnTo>
                  <a:lnTo>
                    <a:pt x="218" y="309"/>
                  </a:lnTo>
                  <a:lnTo>
                    <a:pt x="220" y="309"/>
                  </a:lnTo>
                  <a:lnTo>
                    <a:pt x="223" y="308"/>
                  </a:lnTo>
                  <a:lnTo>
                    <a:pt x="226" y="308"/>
                  </a:lnTo>
                  <a:lnTo>
                    <a:pt x="229" y="308"/>
                  </a:lnTo>
                  <a:lnTo>
                    <a:pt x="231" y="308"/>
                  </a:lnTo>
                  <a:lnTo>
                    <a:pt x="233" y="307"/>
                  </a:lnTo>
                  <a:lnTo>
                    <a:pt x="237" y="307"/>
                  </a:lnTo>
                  <a:lnTo>
                    <a:pt x="239" y="306"/>
                  </a:lnTo>
                  <a:lnTo>
                    <a:pt x="241" y="306"/>
                  </a:lnTo>
                  <a:lnTo>
                    <a:pt x="243" y="304"/>
                  </a:lnTo>
                  <a:lnTo>
                    <a:pt x="247" y="304"/>
                  </a:lnTo>
                  <a:lnTo>
                    <a:pt x="249" y="303"/>
                  </a:lnTo>
                  <a:lnTo>
                    <a:pt x="251" y="303"/>
                  </a:lnTo>
                  <a:lnTo>
                    <a:pt x="253" y="302"/>
                  </a:lnTo>
                  <a:lnTo>
                    <a:pt x="256" y="301"/>
                  </a:lnTo>
                  <a:lnTo>
                    <a:pt x="258" y="300"/>
                  </a:lnTo>
                  <a:lnTo>
                    <a:pt x="261" y="299"/>
                  </a:lnTo>
                  <a:lnTo>
                    <a:pt x="263" y="299"/>
                  </a:lnTo>
                  <a:lnTo>
                    <a:pt x="266" y="298"/>
                  </a:lnTo>
                  <a:lnTo>
                    <a:pt x="268" y="297"/>
                  </a:lnTo>
                  <a:lnTo>
                    <a:pt x="270" y="296"/>
                  </a:lnTo>
                  <a:lnTo>
                    <a:pt x="272" y="294"/>
                  </a:lnTo>
                  <a:lnTo>
                    <a:pt x="273" y="293"/>
                  </a:lnTo>
                  <a:lnTo>
                    <a:pt x="276" y="292"/>
                  </a:lnTo>
                  <a:lnTo>
                    <a:pt x="278" y="291"/>
                  </a:lnTo>
                  <a:lnTo>
                    <a:pt x="280" y="289"/>
                  </a:lnTo>
                  <a:lnTo>
                    <a:pt x="282" y="288"/>
                  </a:lnTo>
                  <a:lnTo>
                    <a:pt x="285" y="287"/>
                  </a:lnTo>
                  <a:lnTo>
                    <a:pt x="286" y="286"/>
                  </a:lnTo>
                  <a:lnTo>
                    <a:pt x="288" y="283"/>
                  </a:lnTo>
                  <a:lnTo>
                    <a:pt x="290" y="282"/>
                  </a:lnTo>
                  <a:lnTo>
                    <a:pt x="291" y="281"/>
                  </a:lnTo>
                  <a:lnTo>
                    <a:pt x="293" y="279"/>
                  </a:lnTo>
                  <a:lnTo>
                    <a:pt x="295" y="278"/>
                  </a:lnTo>
                  <a:lnTo>
                    <a:pt x="297" y="276"/>
                  </a:lnTo>
                  <a:lnTo>
                    <a:pt x="298" y="274"/>
                  </a:lnTo>
                  <a:lnTo>
                    <a:pt x="300" y="272"/>
                  </a:lnTo>
                  <a:lnTo>
                    <a:pt x="301" y="271"/>
                  </a:lnTo>
                  <a:lnTo>
                    <a:pt x="303" y="269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74" y="453"/>
              <a:ext cx="261" cy="242"/>
            </a:xfrm>
            <a:custGeom>
              <a:avLst/>
              <a:gdLst>
                <a:gd name="T0" fmla="*/ 0 w 1807"/>
                <a:gd name="T1" fmla="*/ 0 h 1676"/>
                <a:gd name="T2" fmla="*/ 0 w 1807"/>
                <a:gd name="T3" fmla="*/ 0 h 1676"/>
                <a:gd name="T4" fmla="*/ 0 w 1807"/>
                <a:gd name="T5" fmla="*/ 0 h 1676"/>
                <a:gd name="T6" fmla="*/ 0 w 1807"/>
                <a:gd name="T7" fmla="*/ 0 h 1676"/>
                <a:gd name="T8" fmla="*/ 0 w 1807"/>
                <a:gd name="T9" fmla="*/ 0 h 1676"/>
                <a:gd name="T10" fmla="*/ 0 w 1807"/>
                <a:gd name="T11" fmla="*/ 0 h 1676"/>
                <a:gd name="T12" fmla="*/ 0 w 1807"/>
                <a:gd name="T13" fmla="*/ 0 h 1676"/>
                <a:gd name="T14" fmla="*/ 0 w 1807"/>
                <a:gd name="T15" fmla="*/ 0 h 1676"/>
                <a:gd name="T16" fmla="*/ 0 w 1807"/>
                <a:gd name="T17" fmla="*/ 0 h 1676"/>
                <a:gd name="T18" fmla="*/ 0 w 1807"/>
                <a:gd name="T19" fmla="*/ 0 h 1676"/>
                <a:gd name="T20" fmla="*/ 0 w 1807"/>
                <a:gd name="T21" fmla="*/ 0 h 1676"/>
                <a:gd name="T22" fmla="*/ 0 w 1807"/>
                <a:gd name="T23" fmla="*/ 0 h 1676"/>
                <a:gd name="T24" fmla="*/ 0 w 1807"/>
                <a:gd name="T25" fmla="*/ 0 h 1676"/>
                <a:gd name="T26" fmla="*/ 0 w 1807"/>
                <a:gd name="T27" fmla="*/ 0 h 1676"/>
                <a:gd name="T28" fmla="*/ 0 w 1807"/>
                <a:gd name="T29" fmla="*/ 0 h 1676"/>
                <a:gd name="T30" fmla="*/ 0 w 1807"/>
                <a:gd name="T31" fmla="*/ 0 h 1676"/>
                <a:gd name="T32" fmla="*/ 0 w 1807"/>
                <a:gd name="T33" fmla="*/ 0 h 1676"/>
                <a:gd name="T34" fmla="*/ 0 w 1807"/>
                <a:gd name="T35" fmla="*/ 0 h 1676"/>
                <a:gd name="T36" fmla="*/ 0 w 1807"/>
                <a:gd name="T37" fmla="*/ 0 h 1676"/>
                <a:gd name="T38" fmla="*/ 0 w 1807"/>
                <a:gd name="T39" fmla="*/ 0 h 1676"/>
                <a:gd name="T40" fmla="*/ 0 w 1807"/>
                <a:gd name="T41" fmla="*/ 0 h 1676"/>
                <a:gd name="T42" fmla="*/ 0 w 1807"/>
                <a:gd name="T43" fmla="*/ 0 h 1676"/>
                <a:gd name="T44" fmla="*/ 0 w 1807"/>
                <a:gd name="T45" fmla="*/ 0 h 1676"/>
                <a:gd name="T46" fmla="*/ 0 w 1807"/>
                <a:gd name="T47" fmla="*/ 0 h 1676"/>
                <a:gd name="T48" fmla="*/ 0 w 1807"/>
                <a:gd name="T49" fmla="*/ 0 h 1676"/>
                <a:gd name="T50" fmla="*/ 0 w 1807"/>
                <a:gd name="T51" fmla="*/ 0 h 1676"/>
                <a:gd name="T52" fmla="*/ 0 w 1807"/>
                <a:gd name="T53" fmla="*/ 0 h 1676"/>
                <a:gd name="T54" fmla="*/ 0 w 1807"/>
                <a:gd name="T55" fmla="*/ 0 h 1676"/>
                <a:gd name="T56" fmla="*/ 0 w 1807"/>
                <a:gd name="T57" fmla="*/ 0 h 1676"/>
                <a:gd name="T58" fmla="*/ 0 w 1807"/>
                <a:gd name="T59" fmla="*/ 0 h 1676"/>
                <a:gd name="T60" fmla="*/ 0 w 1807"/>
                <a:gd name="T61" fmla="*/ 0 h 1676"/>
                <a:gd name="T62" fmla="*/ 0 w 1807"/>
                <a:gd name="T63" fmla="*/ 0 h 1676"/>
                <a:gd name="T64" fmla="*/ 0 w 1807"/>
                <a:gd name="T65" fmla="*/ 0 h 1676"/>
                <a:gd name="T66" fmla="*/ 0 w 1807"/>
                <a:gd name="T67" fmla="*/ 0 h 1676"/>
                <a:gd name="T68" fmla="*/ 0 w 1807"/>
                <a:gd name="T69" fmla="*/ 0 h 1676"/>
                <a:gd name="T70" fmla="*/ 0 w 1807"/>
                <a:gd name="T71" fmla="*/ 0 h 1676"/>
                <a:gd name="T72" fmla="*/ 0 w 1807"/>
                <a:gd name="T73" fmla="*/ 0 h 1676"/>
                <a:gd name="T74" fmla="*/ 0 w 1807"/>
                <a:gd name="T75" fmla="*/ 0 h 1676"/>
                <a:gd name="T76" fmla="*/ 0 w 1807"/>
                <a:gd name="T77" fmla="*/ 0 h 1676"/>
                <a:gd name="T78" fmla="*/ 0 w 1807"/>
                <a:gd name="T79" fmla="*/ 0 h 1676"/>
                <a:gd name="T80" fmla="*/ 0 w 1807"/>
                <a:gd name="T81" fmla="*/ 0 h 1676"/>
                <a:gd name="T82" fmla="*/ 0 w 1807"/>
                <a:gd name="T83" fmla="*/ 0 h 1676"/>
                <a:gd name="T84" fmla="*/ 0 w 1807"/>
                <a:gd name="T85" fmla="*/ 0 h 1676"/>
                <a:gd name="T86" fmla="*/ 0 w 1807"/>
                <a:gd name="T87" fmla="*/ 0 h 1676"/>
                <a:gd name="T88" fmla="*/ 0 w 1807"/>
                <a:gd name="T89" fmla="*/ 0 h 1676"/>
                <a:gd name="T90" fmla="*/ 0 w 1807"/>
                <a:gd name="T91" fmla="*/ 0 h 16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07"/>
                <a:gd name="T139" fmla="*/ 0 h 1676"/>
                <a:gd name="T140" fmla="*/ 1807 w 1807"/>
                <a:gd name="T141" fmla="*/ 1676 h 16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07" h="1676">
                  <a:moveTo>
                    <a:pt x="1719" y="1531"/>
                  </a:moveTo>
                  <a:lnTo>
                    <a:pt x="1807" y="1349"/>
                  </a:lnTo>
                  <a:lnTo>
                    <a:pt x="1720" y="1043"/>
                  </a:lnTo>
                  <a:lnTo>
                    <a:pt x="1679" y="824"/>
                  </a:lnTo>
                  <a:lnTo>
                    <a:pt x="1730" y="694"/>
                  </a:lnTo>
                  <a:lnTo>
                    <a:pt x="1665" y="547"/>
                  </a:lnTo>
                  <a:lnTo>
                    <a:pt x="1581" y="569"/>
                  </a:lnTo>
                  <a:lnTo>
                    <a:pt x="1577" y="706"/>
                  </a:lnTo>
                  <a:lnTo>
                    <a:pt x="1591" y="825"/>
                  </a:lnTo>
                  <a:lnTo>
                    <a:pt x="1592" y="1004"/>
                  </a:lnTo>
                  <a:lnTo>
                    <a:pt x="1564" y="1155"/>
                  </a:lnTo>
                  <a:lnTo>
                    <a:pt x="1288" y="924"/>
                  </a:lnTo>
                  <a:lnTo>
                    <a:pt x="1001" y="632"/>
                  </a:lnTo>
                  <a:lnTo>
                    <a:pt x="619" y="279"/>
                  </a:lnTo>
                  <a:lnTo>
                    <a:pt x="728" y="39"/>
                  </a:lnTo>
                  <a:lnTo>
                    <a:pt x="671" y="0"/>
                  </a:lnTo>
                  <a:lnTo>
                    <a:pt x="428" y="330"/>
                  </a:lnTo>
                  <a:lnTo>
                    <a:pt x="780" y="665"/>
                  </a:lnTo>
                  <a:lnTo>
                    <a:pt x="1008" y="934"/>
                  </a:lnTo>
                  <a:lnTo>
                    <a:pt x="1015" y="982"/>
                  </a:lnTo>
                  <a:lnTo>
                    <a:pt x="1009" y="980"/>
                  </a:lnTo>
                  <a:lnTo>
                    <a:pt x="995" y="977"/>
                  </a:lnTo>
                  <a:lnTo>
                    <a:pt x="975" y="974"/>
                  </a:lnTo>
                  <a:lnTo>
                    <a:pt x="952" y="970"/>
                  </a:lnTo>
                  <a:lnTo>
                    <a:pt x="927" y="965"/>
                  </a:lnTo>
                  <a:lnTo>
                    <a:pt x="903" y="961"/>
                  </a:lnTo>
                  <a:lnTo>
                    <a:pt x="882" y="957"/>
                  </a:lnTo>
                  <a:lnTo>
                    <a:pt x="869" y="955"/>
                  </a:lnTo>
                  <a:lnTo>
                    <a:pt x="864" y="954"/>
                  </a:lnTo>
                  <a:lnTo>
                    <a:pt x="385" y="744"/>
                  </a:lnTo>
                  <a:lnTo>
                    <a:pt x="195" y="667"/>
                  </a:lnTo>
                  <a:lnTo>
                    <a:pt x="0" y="913"/>
                  </a:lnTo>
                  <a:lnTo>
                    <a:pt x="51" y="960"/>
                  </a:lnTo>
                  <a:lnTo>
                    <a:pt x="204" y="829"/>
                  </a:lnTo>
                  <a:lnTo>
                    <a:pt x="636" y="1062"/>
                  </a:lnTo>
                  <a:lnTo>
                    <a:pt x="967" y="1192"/>
                  </a:lnTo>
                  <a:lnTo>
                    <a:pt x="1334" y="1446"/>
                  </a:lnTo>
                  <a:lnTo>
                    <a:pt x="1175" y="1465"/>
                  </a:lnTo>
                  <a:lnTo>
                    <a:pt x="993" y="1511"/>
                  </a:lnTo>
                  <a:lnTo>
                    <a:pt x="905" y="1503"/>
                  </a:lnTo>
                  <a:lnTo>
                    <a:pt x="793" y="1635"/>
                  </a:lnTo>
                  <a:lnTo>
                    <a:pt x="842" y="1676"/>
                  </a:lnTo>
                  <a:lnTo>
                    <a:pt x="959" y="1648"/>
                  </a:lnTo>
                  <a:lnTo>
                    <a:pt x="1078" y="1602"/>
                  </a:lnTo>
                  <a:lnTo>
                    <a:pt x="1246" y="1611"/>
                  </a:lnTo>
                  <a:lnTo>
                    <a:pt x="1585" y="1624"/>
                  </a:lnTo>
                  <a:lnTo>
                    <a:pt x="1591" y="1621"/>
                  </a:lnTo>
                  <a:lnTo>
                    <a:pt x="1603" y="1611"/>
                  </a:lnTo>
                  <a:lnTo>
                    <a:pt x="1621" y="1598"/>
                  </a:lnTo>
                  <a:lnTo>
                    <a:pt x="1643" y="1583"/>
                  </a:lnTo>
                  <a:lnTo>
                    <a:pt x="1665" y="1566"/>
                  </a:lnTo>
                  <a:lnTo>
                    <a:pt x="1686" y="1552"/>
                  </a:lnTo>
                  <a:lnTo>
                    <a:pt x="1704" y="1540"/>
                  </a:lnTo>
                  <a:lnTo>
                    <a:pt x="1715" y="1532"/>
                  </a:lnTo>
                  <a:lnTo>
                    <a:pt x="1719" y="1531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2" y="1281"/>
              <a:ext cx="52" cy="39"/>
            </a:xfrm>
            <a:custGeom>
              <a:avLst/>
              <a:gdLst>
                <a:gd name="T0" fmla="*/ 0 w 360"/>
                <a:gd name="T1" fmla="*/ 0 h 268"/>
                <a:gd name="T2" fmla="*/ 0 w 360"/>
                <a:gd name="T3" fmla="*/ 0 h 268"/>
                <a:gd name="T4" fmla="*/ 0 w 360"/>
                <a:gd name="T5" fmla="*/ 0 h 268"/>
                <a:gd name="T6" fmla="*/ 0 w 360"/>
                <a:gd name="T7" fmla="*/ 0 h 268"/>
                <a:gd name="T8" fmla="*/ 0 w 360"/>
                <a:gd name="T9" fmla="*/ 0 h 268"/>
                <a:gd name="T10" fmla="*/ 0 w 360"/>
                <a:gd name="T11" fmla="*/ 0 h 268"/>
                <a:gd name="T12" fmla="*/ 0 w 360"/>
                <a:gd name="T13" fmla="*/ 0 h 268"/>
                <a:gd name="T14" fmla="*/ 0 w 360"/>
                <a:gd name="T15" fmla="*/ 0 h 268"/>
                <a:gd name="T16" fmla="*/ 0 w 360"/>
                <a:gd name="T17" fmla="*/ 0 h 268"/>
                <a:gd name="T18" fmla="*/ 0 w 360"/>
                <a:gd name="T19" fmla="*/ 0 h 268"/>
                <a:gd name="T20" fmla="*/ 0 w 360"/>
                <a:gd name="T21" fmla="*/ 0 h 268"/>
                <a:gd name="T22" fmla="*/ 0 w 360"/>
                <a:gd name="T23" fmla="*/ 0 h 268"/>
                <a:gd name="T24" fmla="*/ 0 w 360"/>
                <a:gd name="T25" fmla="*/ 0 h 268"/>
                <a:gd name="T26" fmla="*/ 0 w 360"/>
                <a:gd name="T27" fmla="*/ 0 h 268"/>
                <a:gd name="T28" fmla="*/ 0 w 360"/>
                <a:gd name="T29" fmla="*/ 0 h 268"/>
                <a:gd name="T30" fmla="*/ 0 w 360"/>
                <a:gd name="T31" fmla="*/ 0 h 268"/>
                <a:gd name="T32" fmla="*/ 0 w 360"/>
                <a:gd name="T33" fmla="*/ 0 h 268"/>
                <a:gd name="T34" fmla="*/ 0 w 360"/>
                <a:gd name="T35" fmla="*/ 0 h 268"/>
                <a:gd name="T36" fmla="*/ 0 w 360"/>
                <a:gd name="T37" fmla="*/ 0 h 268"/>
                <a:gd name="T38" fmla="*/ 0 w 360"/>
                <a:gd name="T39" fmla="*/ 0 h 268"/>
                <a:gd name="T40" fmla="*/ 0 w 360"/>
                <a:gd name="T41" fmla="*/ 0 h 268"/>
                <a:gd name="T42" fmla="*/ 0 w 360"/>
                <a:gd name="T43" fmla="*/ 0 h 268"/>
                <a:gd name="T44" fmla="*/ 0 w 360"/>
                <a:gd name="T45" fmla="*/ 0 h 268"/>
                <a:gd name="T46" fmla="*/ 0 w 360"/>
                <a:gd name="T47" fmla="*/ 0 h 268"/>
                <a:gd name="T48" fmla="*/ 0 w 360"/>
                <a:gd name="T49" fmla="*/ 0 h 268"/>
                <a:gd name="T50" fmla="*/ 0 w 360"/>
                <a:gd name="T51" fmla="*/ 0 h 268"/>
                <a:gd name="T52" fmla="*/ 0 w 360"/>
                <a:gd name="T53" fmla="*/ 0 h 268"/>
                <a:gd name="T54" fmla="*/ 0 w 360"/>
                <a:gd name="T55" fmla="*/ 0 h 268"/>
                <a:gd name="T56" fmla="*/ 0 w 360"/>
                <a:gd name="T57" fmla="*/ 0 h 268"/>
                <a:gd name="T58" fmla="*/ 0 w 360"/>
                <a:gd name="T59" fmla="*/ 0 h 268"/>
                <a:gd name="T60" fmla="*/ 0 w 360"/>
                <a:gd name="T61" fmla="*/ 0 h 268"/>
                <a:gd name="T62" fmla="*/ 0 w 360"/>
                <a:gd name="T63" fmla="*/ 0 h 268"/>
                <a:gd name="T64" fmla="*/ 0 w 360"/>
                <a:gd name="T65" fmla="*/ 0 h 268"/>
                <a:gd name="T66" fmla="*/ 0 w 360"/>
                <a:gd name="T67" fmla="*/ 0 h 268"/>
                <a:gd name="T68" fmla="*/ 0 w 360"/>
                <a:gd name="T69" fmla="*/ 0 h 268"/>
                <a:gd name="T70" fmla="*/ 0 w 360"/>
                <a:gd name="T71" fmla="*/ 0 h 268"/>
                <a:gd name="T72" fmla="*/ 0 w 360"/>
                <a:gd name="T73" fmla="*/ 0 h 268"/>
                <a:gd name="T74" fmla="*/ 0 w 360"/>
                <a:gd name="T75" fmla="*/ 0 h 268"/>
                <a:gd name="T76" fmla="*/ 0 w 360"/>
                <a:gd name="T77" fmla="*/ 0 h 268"/>
                <a:gd name="T78" fmla="*/ 0 w 360"/>
                <a:gd name="T79" fmla="*/ 0 h 268"/>
                <a:gd name="T80" fmla="*/ 0 w 360"/>
                <a:gd name="T81" fmla="*/ 0 h 268"/>
                <a:gd name="T82" fmla="*/ 0 w 360"/>
                <a:gd name="T83" fmla="*/ 0 h 268"/>
                <a:gd name="T84" fmla="*/ 0 w 360"/>
                <a:gd name="T85" fmla="*/ 0 h 268"/>
                <a:gd name="T86" fmla="*/ 0 w 360"/>
                <a:gd name="T87" fmla="*/ 0 h 268"/>
                <a:gd name="T88" fmla="*/ 0 w 360"/>
                <a:gd name="T89" fmla="*/ 0 h 268"/>
                <a:gd name="T90" fmla="*/ 0 w 360"/>
                <a:gd name="T91" fmla="*/ 0 h 268"/>
                <a:gd name="T92" fmla="*/ 0 w 360"/>
                <a:gd name="T93" fmla="*/ 0 h 268"/>
                <a:gd name="T94" fmla="*/ 0 w 360"/>
                <a:gd name="T95" fmla="*/ 0 h 268"/>
                <a:gd name="T96" fmla="*/ 0 w 360"/>
                <a:gd name="T97" fmla="*/ 0 h 268"/>
                <a:gd name="T98" fmla="*/ 0 w 360"/>
                <a:gd name="T99" fmla="*/ 0 h 268"/>
                <a:gd name="T100" fmla="*/ 0 w 360"/>
                <a:gd name="T101" fmla="*/ 0 h 268"/>
                <a:gd name="T102" fmla="*/ 0 w 360"/>
                <a:gd name="T103" fmla="*/ 0 h 268"/>
                <a:gd name="T104" fmla="*/ 0 w 360"/>
                <a:gd name="T105" fmla="*/ 0 h 268"/>
                <a:gd name="T106" fmla="*/ 0 w 360"/>
                <a:gd name="T107" fmla="*/ 0 h 268"/>
                <a:gd name="T108" fmla="*/ 0 w 360"/>
                <a:gd name="T109" fmla="*/ 0 h 268"/>
                <a:gd name="T110" fmla="*/ 0 w 360"/>
                <a:gd name="T111" fmla="*/ 0 h 268"/>
                <a:gd name="T112" fmla="*/ 0 w 360"/>
                <a:gd name="T113" fmla="*/ 0 h 268"/>
                <a:gd name="T114" fmla="*/ 0 w 360"/>
                <a:gd name="T115" fmla="*/ 0 h 268"/>
                <a:gd name="T116" fmla="*/ 0 w 360"/>
                <a:gd name="T117" fmla="*/ 0 h 268"/>
                <a:gd name="T118" fmla="*/ 0 w 360"/>
                <a:gd name="T119" fmla="*/ 0 h 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0"/>
                <a:gd name="T181" fmla="*/ 0 h 268"/>
                <a:gd name="T182" fmla="*/ 360 w 360"/>
                <a:gd name="T183" fmla="*/ 268 h 2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0" h="268">
                  <a:moveTo>
                    <a:pt x="360" y="133"/>
                  </a:moveTo>
                  <a:lnTo>
                    <a:pt x="360" y="130"/>
                  </a:lnTo>
                  <a:lnTo>
                    <a:pt x="360" y="128"/>
                  </a:lnTo>
                  <a:lnTo>
                    <a:pt x="360" y="126"/>
                  </a:lnTo>
                  <a:lnTo>
                    <a:pt x="360" y="124"/>
                  </a:lnTo>
                  <a:lnTo>
                    <a:pt x="359" y="121"/>
                  </a:lnTo>
                  <a:lnTo>
                    <a:pt x="359" y="119"/>
                  </a:lnTo>
                  <a:lnTo>
                    <a:pt x="359" y="117"/>
                  </a:lnTo>
                  <a:lnTo>
                    <a:pt x="358" y="115"/>
                  </a:lnTo>
                  <a:lnTo>
                    <a:pt x="358" y="111"/>
                  </a:lnTo>
                  <a:lnTo>
                    <a:pt x="358" y="109"/>
                  </a:lnTo>
                  <a:lnTo>
                    <a:pt x="357" y="107"/>
                  </a:lnTo>
                  <a:lnTo>
                    <a:pt x="356" y="105"/>
                  </a:lnTo>
                  <a:lnTo>
                    <a:pt x="356" y="103"/>
                  </a:lnTo>
                  <a:lnTo>
                    <a:pt x="355" y="100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3" y="94"/>
                  </a:lnTo>
                  <a:lnTo>
                    <a:pt x="352" y="91"/>
                  </a:lnTo>
                  <a:lnTo>
                    <a:pt x="350" y="89"/>
                  </a:lnTo>
                  <a:lnTo>
                    <a:pt x="349" y="87"/>
                  </a:lnTo>
                  <a:lnTo>
                    <a:pt x="348" y="85"/>
                  </a:lnTo>
                  <a:lnTo>
                    <a:pt x="347" y="83"/>
                  </a:lnTo>
                  <a:lnTo>
                    <a:pt x="346" y="80"/>
                  </a:lnTo>
                  <a:lnTo>
                    <a:pt x="345" y="78"/>
                  </a:lnTo>
                  <a:lnTo>
                    <a:pt x="344" y="76"/>
                  </a:lnTo>
                  <a:lnTo>
                    <a:pt x="343" y="74"/>
                  </a:lnTo>
                  <a:lnTo>
                    <a:pt x="340" y="73"/>
                  </a:lnTo>
                  <a:lnTo>
                    <a:pt x="339" y="70"/>
                  </a:lnTo>
                  <a:lnTo>
                    <a:pt x="338" y="68"/>
                  </a:lnTo>
                  <a:lnTo>
                    <a:pt x="336" y="66"/>
                  </a:lnTo>
                  <a:lnTo>
                    <a:pt x="335" y="64"/>
                  </a:lnTo>
                  <a:lnTo>
                    <a:pt x="333" y="61"/>
                  </a:lnTo>
                  <a:lnTo>
                    <a:pt x="332" y="60"/>
                  </a:lnTo>
                  <a:lnTo>
                    <a:pt x="329" y="58"/>
                  </a:lnTo>
                  <a:lnTo>
                    <a:pt x="328" y="56"/>
                  </a:lnTo>
                  <a:lnTo>
                    <a:pt x="326" y="55"/>
                  </a:lnTo>
                  <a:lnTo>
                    <a:pt x="324" y="53"/>
                  </a:lnTo>
                  <a:lnTo>
                    <a:pt x="322" y="50"/>
                  </a:lnTo>
                  <a:lnTo>
                    <a:pt x="320" y="49"/>
                  </a:lnTo>
                  <a:lnTo>
                    <a:pt x="318" y="47"/>
                  </a:lnTo>
                  <a:lnTo>
                    <a:pt x="316" y="45"/>
                  </a:lnTo>
                  <a:lnTo>
                    <a:pt x="314" y="44"/>
                  </a:lnTo>
                  <a:lnTo>
                    <a:pt x="312" y="41"/>
                  </a:lnTo>
                  <a:lnTo>
                    <a:pt x="309" y="40"/>
                  </a:lnTo>
                  <a:lnTo>
                    <a:pt x="307" y="38"/>
                  </a:lnTo>
                  <a:lnTo>
                    <a:pt x="305" y="37"/>
                  </a:lnTo>
                  <a:lnTo>
                    <a:pt x="303" y="35"/>
                  </a:lnTo>
                  <a:lnTo>
                    <a:pt x="300" y="34"/>
                  </a:lnTo>
                  <a:lnTo>
                    <a:pt x="298" y="33"/>
                  </a:lnTo>
                  <a:lnTo>
                    <a:pt x="296" y="30"/>
                  </a:lnTo>
                  <a:lnTo>
                    <a:pt x="294" y="29"/>
                  </a:lnTo>
                  <a:lnTo>
                    <a:pt x="290" y="28"/>
                  </a:lnTo>
                  <a:lnTo>
                    <a:pt x="288" y="26"/>
                  </a:lnTo>
                  <a:lnTo>
                    <a:pt x="286" y="25"/>
                  </a:lnTo>
                  <a:lnTo>
                    <a:pt x="284" y="24"/>
                  </a:lnTo>
                  <a:lnTo>
                    <a:pt x="280" y="23"/>
                  </a:lnTo>
                  <a:lnTo>
                    <a:pt x="278" y="21"/>
                  </a:lnTo>
                  <a:lnTo>
                    <a:pt x="275" y="19"/>
                  </a:lnTo>
                  <a:lnTo>
                    <a:pt x="273" y="18"/>
                  </a:lnTo>
                  <a:lnTo>
                    <a:pt x="270" y="17"/>
                  </a:lnTo>
                  <a:lnTo>
                    <a:pt x="267" y="16"/>
                  </a:lnTo>
                  <a:lnTo>
                    <a:pt x="265" y="15"/>
                  </a:lnTo>
                  <a:lnTo>
                    <a:pt x="262" y="14"/>
                  </a:lnTo>
                  <a:lnTo>
                    <a:pt x="259" y="13"/>
                  </a:lnTo>
                  <a:lnTo>
                    <a:pt x="256" y="13"/>
                  </a:lnTo>
                  <a:lnTo>
                    <a:pt x="253" y="11"/>
                  </a:lnTo>
                  <a:lnTo>
                    <a:pt x="250" y="10"/>
                  </a:lnTo>
                  <a:lnTo>
                    <a:pt x="247" y="9"/>
                  </a:lnTo>
                  <a:lnTo>
                    <a:pt x="245" y="8"/>
                  </a:lnTo>
                  <a:lnTo>
                    <a:pt x="242" y="8"/>
                  </a:lnTo>
                  <a:lnTo>
                    <a:pt x="238" y="7"/>
                  </a:lnTo>
                  <a:lnTo>
                    <a:pt x="235" y="6"/>
                  </a:lnTo>
                  <a:lnTo>
                    <a:pt x="233" y="6"/>
                  </a:lnTo>
                  <a:lnTo>
                    <a:pt x="229" y="5"/>
                  </a:lnTo>
                  <a:lnTo>
                    <a:pt x="226" y="5"/>
                  </a:lnTo>
                  <a:lnTo>
                    <a:pt x="224" y="4"/>
                  </a:lnTo>
                  <a:lnTo>
                    <a:pt x="220" y="4"/>
                  </a:lnTo>
                  <a:lnTo>
                    <a:pt x="217" y="3"/>
                  </a:lnTo>
                  <a:lnTo>
                    <a:pt x="214" y="3"/>
                  </a:lnTo>
                  <a:lnTo>
                    <a:pt x="210" y="1"/>
                  </a:lnTo>
                  <a:lnTo>
                    <a:pt x="208" y="1"/>
                  </a:lnTo>
                  <a:lnTo>
                    <a:pt x="205" y="1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186" y="0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7" y="0"/>
                  </a:lnTo>
                  <a:lnTo>
                    <a:pt x="164" y="1"/>
                  </a:lnTo>
                  <a:lnTo>
                    <a:pt x="160" y="1"/>
                  </a:lnTo>
                  <a:lnTo>
                    <a:pt x="157" y="1"/>
                  </a:lnTo>
                  <a:lnTo>
                    <a:pt x="155" y="1"/>
                  </a:lnTo>
                  <a:lnTo>
                    <a:pt x="152" y="3"/>
                  </a:lnTo>
                  <a:lnTo>
                    <a:pt x="148" y="3"/>
                  </a:lnTo>
                  <a:lnTo>
                    <a:pt x="145" y="3"/>
                  </a:lnTo>
                  <a:lnTo>
                    <a:pt x="141" y="4"/>
                  </a:lnTo>
                  <a:lnTo>
                    <a:pt x="139" y="4"/>
                  </a:lnTo>
                  <a:lnTo>
                    <a:pt x="136" y="5"/>
                  </a:lnTo>
                  <a:lnTo>
                    <a:pt x="133" y="5"/>
                  </a:lnTo>
                  <a:lnTo>
                    <a:pt x="129" y="6"/>
                  </a:lnTo>
                  <a:lnTo>
                    <a:pt x="127" y="7"/>
                  </a:lnTo>
                  <a:lnTo>
                    <a:pt x="124" y="7"/>
                  </a:lnTo>
                  <a:lnTo>
                    <a:pt x="120" y="8"/>
                  </a:lnTo>
                  <a:lnTo>
                    <a:pt x="118" y="9"/>
                  </a:lnTo>
                  <a:lnTo>
                    <a:pt x="115" y="10"/>
                  </a:lnTo>
                  <a:lnTo>
                    <a:pt x="111" y="10"/>
                  </a:lnTo>
                  <a:lnTo>
                    <a:pt x="109" y="11"/>
                  </a:lnTo>
                  <a:lnTo>
                    <a:pt x="106" y="13"/>
                  </a:lnTo>
                  <a:lnTo>
                    <a:pt x="104" y="14"/>
                  </a:lnTo>
                  <a:lnTo>
                    <a:pt x="100" y="15"/>
                  </a:lnTo>
                  <a:lnTo>
                    <a:pt x="98" y="16"/>
                  </a:lnTo>
                  <a:lnTo>
                    <a:pt x="95" y="17"/>
                  </a:lnTo>
                  <a:lnTo>
                    <a:pt x="93" y="18"/>
                  </a:lnTo>
                  <a:lnTo>
                    <a:pt x="89" y="19"/>
                  </a:lnTo>
                  <a:lnTo>
                    <a:pt x="87" y="20"/>
                  </a:lnTo>
                  <a:lnTo>
                    <a:pt x="84" y="21"/>
                  </a:lnTo>
                  <a:lnTo>
                    <a:pt x="81" y="23"/>
                  </a:lnTo>
                  <a:lnTo>
                    <a:pt x="79" y="25"/>
                  </a:lnTo>
                  <a:lnTo>
                    <a:pt x="76" y="26"/>
                  </a:lnTo>
                  <a:lnTo>
                    <a:pt x="74" y="27"/>
                  </a:lnTo>
                  <a:lnTo>
                    <a:pt x="71" y="28"/>
                  </a:lnTo>
                  <a:lnTo>
                    <a:pt x="68" y="30"/>
                  </a:lnTo>
                  <a:lnTo>
                    <a:pt x="66" y="31"/>
                  </a:lnTo>
                  <a:lnTo>
                    <a:pt x="64" y="33"/>
                  </a:lnTo>
                  <a:lnTo>
                    <a:pt x="61" y="35"/>
                  </a:lnTo>
                  <a:lnTo>
                    <a:pt x="59" y="36"/>
                  </a:lnTo>
                  <a:lnTo>
                    <a:pt x="57" y="38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50" y="43"/>
                  </a:lnTo>
                  <a:lnTo>
                    <a:pt x="48" y="45"/>
                  </a:lnTo>
                  <a:lnTo>
                    <a:pt x="46" y="46"/>
                  </a:lnTo>
                  <a:lnTo>
                    <a:pt x="44" y="48"/>
                  </a:lnTo>
                  <a:lnTo>
                    <a:pt x="41" y="50"/>
                  </a:lnTo>
                  <a:lnTo>
                    <a:pt x="39" y="51"/>
                  </a:lnTo>
                  <a:lnTo>
                    <a:pt x="38" y="54"/>
                  </a:lnTo>
                  <a:lnTo>
                    <a:pt x="36" y="56"/>
                  </a:lnTo>
                  <a:lnTo>
                    <a:pt x="34" y="57"/>
                  </a:lnTo>
                  <a:lnTo>
                    <a:pt x="33" y="59"/>
                  </a:lnTo>
                  <a:lnTo>
                    <a:pt x="30" y="61"/>
                  </a:lnTo>
                  <a:lnTo>
                    <a:pt x="28" y="64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3" y="71"/>
                  </a:lnTo>
                  <a:lnTo>
                    <a:pt x="20" y="74"/>
                  </a:lnTo>
                  <a:lnTo>
                    <a:pt x="19" y="76"/>
                  </a:lnTo>
                  <a:lnTo>
                    <a:pt x="18" y="78"/>
                  </a:lnTo>
                  <a:lnTo>
                    <a:pt x="17" y="79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3" y="86"/>
                  </a:lnTo>
                  <a:lnTo>
                    <a:pt x="11" y="88"/>
                  </a:lnTo>
                  <a:lnTo>
                    <a:pt x="10" y="90"/>
                  </a:lnTo>
                  <a:lnTo>
                    <a:pt x="9" y="93"/>
                  </a:lnTo>
                  <a:lnTo>
                    <a:pt x="8" y="95"/>
                  </a:lnTo>
                  <a:lnTo>
                    <a:pt x="8" y="97"/>
                  </a:lnTo>
                  <a:lnTo>
                    <a:pt x="7" y="99"/>
                  </a:lnTo>
                  <a:lnTo>
                    <a:pt x="6" y="101"/>
                  </a:lnTo>
                  <a:lnTo>
                    <a:pt x="5" y="104"/>
                  </a:lnTo>
                  <a:lnTo>
                    <a:pt x="5" y="107"/>
                  </a:lnTo>
                  <a:lnTo>
                    <a:pt x="4" y="109"/>
                  </a:lnTo>
                  <a:lnTo>
                    <a:pt x="4" y="111"/>
                  </a:lnTo>
                  <a:lnTo>
                    <a:pt x="3" y="114"/>
                  </a:lnTo>
                  <a:lnTo>
                    <a:pt x="3" y="116"/>
                  </a:lnTo>
                  <a:lnTo>
                    <a:pt x="1" y="118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1" y="148"/>
                  </a:lnTo>
                  <a:lnTo>
                    <a:pt x="1" y="150"/>
                  </a:lnTo>
                  <a:lnTo>
                    <a:pt x="1" y="154"/>
                  </a:lnTo>
                  <a:lnTo>
                    <a:pt x="3" y="156"/>
                  </a:lnTo>
                  <a:lnTo>
                    <a:pt x="3" y="158"/>
                  </a:lnTo>
                  <a:lnTo>
                    <a:pt x="4" y="160"/>
                  </a:lnTo>
                  <a:lnTo>
                    <a:pt x="4" y="163"/>
                  </a:lnTo>
                  <a:lnTo>
                    <a:pt x="5" y="165"/>
                  </a:lnTo>
                  <a:lnTo>
                    <a:pt x="5" y="167"/>
                  </a:lnTo>
                  <a:lnTo>
                    <a:pt x="6" y="169"/>
                  </a:lnTo>
                  <a:lnTo>
                    <a:pt x="7" y="171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9" y="178"/>
                  </a:lnTo>
                  <a:lnTo>
                    <a:pt x="10" y="180"/>
                  </a:lnTo>
                  <a:lnTo>
                    <a:pt x="11" y="183"/>
                  </a:lnTo>
                  <a:lnTo>
                    <a:pt x="13" y="185"/>
                  </a:lnTo>
                  <a:lnTo>
                    <a:pt x="14" y="187"/>
                  </a:lnTo>
                  <a:lnTo>
                    <a:pt x="15" y="189"/>
                  </a:lnTo>
                  <a:lnTo>
                    <a:pt x="17" y="191"/>
                  </a:lnTo>
                  <a:lnTo>
                    <a:pt x="18" y="194"/>
                  </a:lnTo>
                  <a:lnTo>
                    <a:pt x="19" y="196"/>
                  </a:lnTo>
                  <a:lnTo>
                    <a:pt x="20" y="197"/>
                  </a:lnTo>
                  <a:lnTo>
                    <a:pt x="23" y="199"/>
                  </a:lnTo>
                  <a:lnTo>
                    <a:pt x="24" y="201"/>
                  </a:lnTo>
                  <a:lnTo>
                    <a:pt x="25" y="204"/>
                  </a:lnTo>
                  <a:lnTo>
                    <a:pt x="27" y="206"/>
                  </a:lnTo>
                  <a:lnTo>
                    <a:pt x="28" y="208"/>
                  </a:lnTo>
                  <a:lnTo>
                    <a:pt x="30" y="209"/>
                  </a:lnTo>
                  <a:lnTo>
                    <a:pt x="33" y="211"/>
                  </a:lnTo>
                  <a:lnTo>
                    <a:pt x="34" y="214"/>
                  </a:lnTo>
                  <a:lnTo>
                    <a:pt x="36" y="215"/>
                  </a:lnTo>
                  <a:lnTo>
                    <a:pt x="38" y="217"/>
                  </a:lnTo>
                  <a:lnTo>
                    <a:pt x="39" y="219"/>
                  </a:lnTo>
                  <a:lnTo>
                    <a:pt x="41" y="220"/>
                  </a:lnTo>
                  <a:lnTo>
                    <a:pt x="44" y="223"/>
                  </a:lnTo>
                  <a:lnTo>
                    <a:pt x="46" y="225"/>
                  </a:lnTo>
                  <a:lnTo>
                    <a:pt x="48" y="226"/>
                  </a:lnTo>
                  <a:lnTo>
                    <a:pt x="50" y="228"/>
                  </a:lnTo>
                  <a:lnTo>
                    <a:pt x="53" y="229"/>
                  </a:lnTo>
                  <a:lnTo>
                    <a:pt x="55" y="232"/>
                  </a:lnTo>
                  <a:lnTo>
                    <a:pt x="57" y="233"/>
                  </a:lnTo>
                  <a:lnTo>
                    <a:pt x="59" y="235"/>
                  </a:lnTo>
                  <a:lnTo>
                    <a:pt x="61" y="236"/>
                  </a:lnTo>
                  <a:lnTo>
                    <a:pt x="64" y="237"/>
                  </a:lnTo>
                  <a:lnTo>
                    <a:pt x="66" y="239"/>
                  </a:lnTo>
                  <a:lnTo>
                    <a:pt x="68" y="240"/>
                  </a:lnTo>
                  <a:lnTo>
                    <a:pt x="71" y="242"/>
                  </a:lnTo>
                  <a:lnTo>
                    <a:pt x="74" y="243"/>
                  </a:lnTo>
                  <a:lnTo>
                    <a:pt x="76" y="245"/>
                  </a:lnTo>
                  <a:lnTo>
                    <a:pt x="78" y="246"/>
                  </a:lnTo>
                  <a:lnTo>
                    <a:pt x="81" y="247"/>
                  </a:lnTo>
                  <a:lnTo>
                    <a:pt x="84" y="248"/>
                  </a:lnTo>
                  <a:lnTo>
                    <a:pt x="87" y="249"/>
                  </a:lnTo>
                  <a:lnTo>
                    <a:pt x="89" y="250"/>
                  </a:lnTo>
                  <a:lnTo>
                    <a:pt x="93" y="252"/>
                  </a:lnTo>
                  <a:lnTo>
                    <a:pt x="95" y="253"/>
                  </a:lnTo>
                  <a:lnTo>
                    <a:pt x="98" y="254"/>
                  </a:lnTo>
                  <a:lnTo>
                    <a:pt x="100" y="255"/>
                  </a:lnTo>
                  <a:lnTo>
                    <a:pt x="104" y="256"/>
                  </a:lnTo>
                  <a:lnTo>
                    <a:pt x="106" y="257"/>
                  </a:lnTo>
                  <a:lnTo>
                    <a:pt x="109" y="258"/>
                  </a:lnTo>
                  <a:lnTo>
                    <a:pt x="111" y="259"/>
                  </a:lnTo>
                  <a:lnTo>
                    <a:pt x="115" y="259"/>
                  </a:lnTo>
                  <a:lnTo>
                    <a:pt x="118" y="260"/>
                  </a:lnTo>
                  <a:lnTo>
                    <a:pt x="120" y="262"/>
                  </a:lnTo>
                  <a:lnTo>
                    <a:pt x="124" y="262"/>
                  </a:lnTo>
                  <a:lnTo>
                    <a:pt x="127" y="263"/>
                  </a:lnTo>
                  <a:lnTo>
                    <a:pt x="129" y="264"/>
                  </a:lnTo>
                  <a:lnTo>
                    <a:pt x="133" y="264"/>
                  </a:lnTo>
                  <a:lnTo>
                    <a:pt x="136" y="265"/>
                  </a:lnTo>
                  <a:lnTo>
                    <a:pt x="139" y="265"/>
                  </a:lnTo>
                  <a:lnTo>
                    <a:pt x="141" y="266"/>
                  </a:lnTo>
                  <a:lnTo>
                    <a:pt x="145" y="266"/>
                  </a:lnTo>
                  <a:lnTo>
                    <a:pt x="148" y="267"/>
                  </a:lnTo>
                  <a:lnTo>
                    <a:pt x="152" y="267"/>
                  </a:lnTo>
                  <a:lnTo>
                    <a:pt x="155" y="267"/>
                  </a:lnTo>
                  <a:lnTo>
                    <a:pt x="157" y="267"/>
                  </a:lnTo>
                  <a:lnTo>
                    <a:pt x="160" y="268"/>
                  </a:lnTo>
                  <a:lnTo>
                    <a:pt x="164" y="268"/>
                  </a:lnTo>
                  <a:lnTo>
                    <a:pt x="167" y="268"/>
                  </a:lnTo>
                  <a:lnTo>
                    <a:pt x="170" y="268"/>
                  </a:lnTo>
                  <a:lnTo>
                    <a:pt x="174" y="268"/>
                  </a:lnTo>
                  <a:lnTo>
                    <a:pt x="176" y="268"/>
                  </a:lnTo>
                  <a:lnTo>
                    <a:pt x="179" y="268"/>
                  </a:lnTo>
                  <a:lnTo>
                    <a:pt x="183" y="268"/>
                  </a:lnTo>
                  <a:lnTo>
                    <a:pt x="186" y="268"/>
                  </a:lnTo>
                  <a:lnTo>
                    <a:pt x="189" y="268"/>
                  </a:lnTo>
                  <a:lnTo>
                    <a:pt x="193" y="268"/>
                  </a:lnTo>
                  <a:lnTo>
                    <a:pt x="195" y="268"/>
                  </a:lnTo>
                  <a:lnTo>
                    <a:pt x="198" y="267"/>
                  </a:lnTo>
                  <a:lnTo>
                    <a:pt x="202" y="267"/>
                  </a:lnTo>
                  <a:lnTo>
                    <a:pt x="205" y="267"/>
                  </a:lnTo>
                  <a:lnTo>
                    <a:pt x="208" y="267"/>
                  </a:lnTo>
                  <a:lnTo>
                    <a:pt x="210" y="266"/>
                  </a:lnTo>
                  <a:lnTo>
                    <a:pt x="214" y="266"/>
                  </a:lnTo>
                  <a:lnTo>
                    <a:pt x="217" y="265"/>
                  </a:lnTo>
                  <a:lnTo>
                    <a:pt x="220" y="265"/>
                  </a:lnTo>
                  <a:lnTo>
                    <a:pt x="224" y="264"/>
                  </a:lnTo>
                  <a:lnTo>
                    <a:pt x="226" y="264"/>
                  </a:lnTo>
                  <a:lnTo>
                    <a:pt x="229" y="263"/>
                  </a:lnTo>
                  <a:lnTo>
                    <a:pt x="233" y="263"/>
                  </a:lnTo>
                  <a:lnTo>
                    <a:pt x="235" y="262"/>
                  </a:lnTo>
                  <a:lnTo>
                    <a:pt x="238" y="260"/>
                  </a:lnTo>
                  <a:lnTo>
                    <a:pt x="242" y="260"/>
                  </a:lnTo>
                  <a:lnTo>
                    <a:pt x="245" y="259"/>
                  </a:lnTo>
                  <a:lnTo>
                    <a:pt x="247" y="258"/>
                  </a:lnTo>
                  <a:lnTo>
                    <a:pt x="250" y="257"/>
                  </a:lnTo>
                  <a:lnTo>
                    <a:pt x="253" y="256"/>
                  </a:lnTo>
                  <a:lnTo>
                    <a:pt x="256" y="256"/>
                  </a:lnTo>
                  <a:lnTo>
                    <a:pt x="259" y="255"/>
                  </a:lnTo>
                  <a:lnTo>
                    <a:pt x="262" y="254"/>
                  </a:lnTo>
                  <a:lnTo>
                    <a:pt x="265" y="253"/>
                  </a:lnTo>
                  <a:lnTo>
                    <a:pt x="267" y="252"/>
                  </a:lnTo>
                  <a:lnTo>
                    <a:pt x="270" y="250"/>
                  </a:lnTo>
                  <a:lnTo>
                    <a:pt x="273" y="249"/>
                  </a:lnTo>
                  <a:lnTo>
                    <a:pt x="275" y="247"/>
                  </a:lnTo>
                  <a:lnTo>
                    <a:pt x="278" y="246"/>
                  </a:lnTo>
                  <a:lnTo>
                    <a:pt x="280" y="245"/>
                  </a:lnTo>
                  <a:lnTo>
                    <a:pt x="284" y="244"/>
                  </a:lnTo>
                  <a:lnTo>
                    <a:pt x="286" y="243"/>
                  </a:lnTo>
                  <a:lnTo>
                    <a:pt x="288" y="240"/>
                  </a:lnTo>
                  <a:lnTo>
                    <a:pt x="290" y="239"/>
                  </a:lnTo>
                  <a:lnTo>
                    <a:pt x="294" y="238"/>
                  </a:lnTo>
                  <a:lnTo>
                    <a:pt x="296" y="236"/>
                  </a:lnTo>
                  <a:lnTo>
                    <a:pt x="298" y="235"/>
                  </a:lnTo>
                  <a:lnTo>
                    <a:pt x="300" y="234"/>
                  </a:lnTo>
                  <a:lnTo>
                    <a:pt x="303" y="232"/>
                  </a:lnTo>
                  <a:lnTo>
                    <a:pt x="305" y="230"/>
                  </a:lnTo>
                  <a:lnTo>
                    <a:pt x="307" y="228"/>
                  </a:lnTo>
                  <a:lnTo>
                    <a:pt x="309" y="227"/>
                  </a:lnTo>
                  <a:lnTo>
                    <a:pt x="312" y="225"/>
                  </a:lnTo>
                  <a:lnTo>
                    <a:pt x="314" y="224"/>
                  </a:lnTo>
                  <a:lnTo>
                    <a:pt x="316" y="221"/>
                  </a:lnTo>
                  <a:lnTo>
                    <a:pt x="318" y="219"/>
                  </a:lnTo>
                  <a:lnTo>
                    <a:pt x="320" y="218"/>
                  </a:lnTo>
                  <a:lnTo>
                    <a:pt x="322" y="216"/>
                  </a:lnTo>
                  <a:lnTo>
                    <a:pt x="324" y="214"/>
                  </a:lnTo>
                  <a:lnTo>
                    <a:pt x="326" y="213"/>
                  </a:lnTo>
                  <a:lnTo>
                    <a:pt x="328" y="210"/>
                  </a:lnTo>
                  <a:lnTo>
                    <a:pt x="329" y="208"/>
                  </a:lnTo>
                  <a:lnTo>
                    <a:pt x="332" y="206"/>
                  </a:lnTo>
                  <a:lnTo>
                    <a:pt x="333" y="205"/>
                  </a:lnTo>
                  <a:lnTo>
                    <a:pt x="335" y="203"/>
                  </a:lnTo>
                  <a:lnTo>
                    <a:pt x="336" y="200"/>
                  </a:lnTo>
                  <a:lnTo>
                    <a:pt x="338" y="198"/>
                  </a:lnTo>
                  <a:lnTo>
                    <a:pt x="339" y="196"/>
                  </a:lnTo>
                  <a:lnTo>
                    <a:pt x="340" y="194"/>
                  </a:lnTo>
                  <a:lnTo>
                    <a:pt x="343" y="193"/>
                  </a:lnTo>
                  <a:lnTo>
                    <a:pt x="344" y="190"/>
                  </a:lnTo>
                  <a:lnTo>
                    <a:pt x="345" y="188"/>
                  </a:lnTo>
                  <a:lnTo>
                    <a:pt x="346" y="186"/>
                  </a:lnTo>
                  <a:lnTo>
                    <a:pt x="347" y="184"/>
                  </a:lnTo>
                  <a:lnTo>
                    <a:pt x="348" y="181"/>
                  </a:lnTo>
                  <a:lnTo>
                    <a:pt x="349" y="179"/>
                  </a:lnTo>
                  <a:lnTo>
                    <a:pt x="350" y="177"/>
                  </a:lnTo>
                  <a:lnTo>
                    <a:pt x="352" y="175"/>
                  </a:lnTo>
                  <a:lnTo>
                    <a:pt x="353" y="173"/>
                  </a:lnTo>
                  <a:lnTo>
                    <a:pt x="354" y="170"/>
                  </a:lnTo>
                  <a:lnTo>
                    <a:pt x="354" y="168"/>
                  </a:lnTo>
                  <a:lnTo>
                    <a:pt x="355" y="166"/>
                  </a:lnTo>
                  <a:lnTo>
                    <a:pt x="356" y="164"/>
                  </a:lnTo>
                  <a:lnTo>
                    <a:pt x="356" y="161"/>
                  </a:lnTo>
                  <a:lnTo>
                    <a:pt x="357" y="158"/>
                  </a:lnTo>
                  <a:lnTo>
                    <a:pt x="358" y="156"/>
                  </a:lnTo>
                  <a:lnTo>
                    <a:pt x="358" y="154"/>
                  </a:lnTo>
                  <a:lnTo>
                    <a:pt x="358" y="151"/>
                  </a:lnTo>
                  <a:lnTo>
                    <a:pt x="359" y="149"/>
                  </a:lnTo>
                  <a:lnTo>
                    <a:pt x="359" y="147"/>
                  </a:lnTo>
                  <a:lnTo>
                    <a:pt x="359" y="145"/>
                  </a:lnTo>
                  <a:lnTo>
                    <a:pt x="360" y="143"/>
                  </a:lnTo>
                  <a:lnTo>
                    <a:pt x="360" y="140"/>
                  </a:lnTo>
                  <a:lnTo>
                    <a:pt x="360" y="138"/>
                  </a:lnTo>
                  <a:lnTo>
                    <a:pt x="360" y="135"/>
                  </a:lnTo>
                  <a:lnTo>
                    <a:pt x="360" y="133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90" y="1206"/>
              <a:ext cx="255" cy="202"/>
            </a:xfrm>
            <a:custGeom>
              <a:avLst/>
              <a:gdLst>
                <a:gd name="T0" fmla="*/ 0 w 1774"/>
                <a:gd name="T1" fmla="*/ 0 h 1398"/>
                <a:gd name="T2" fmla="*/ 0 w 1774"/>
                <a:gd name="T3" fmla="*/ 0 h 1398"/>
                <a:gd name="T4" fmla="*/ 0 w 1774"/>
                <a:gd name="T5" fmla="*/ 0 h 1398"/>
                <a:gd name="T6" fmla="*/ 0 w 1774"/>
                <a:gd name="T7" fmla="*/ 0 h 1398"/>
                <a:gd name="T8" fmla="*/ 0 w 1774"/>
                <a:gd name="T9" fmla="*/ 0 h 1398"/>
                <a:gd name="T10" fmla="*/ 0 w 1774"/>
                <a:gd name="T11" fmla="*/ 0 h 1398"/>
                <a:gd name="T12" fmla="*/ 0 w 1774"/>
                <a:gd name="T13" fmla="*/ 0 h 1398"/>
                <a:gd name="T14" fmla="*/ 0 w 1774"/>
                <a:gd name="T15" fmla="*/ 0 h 1398"/>
                <a:gd name="T16" fmla="*/ 0 w 1774"/>
                <a:gd name="T17" fmla="*/ 0 h 1398"/>
                <a:gd name="T18" fmla="*/ 0 w 1774"/>
                <a:gd name="T19" fmla="*/ 0 h 1398"/>
                <a:gd name="T20" fmla="*/ 0 w 1774"/>
                <a:gd name="T21" fmla="*/ 0 h 1398"/>
                <a:gd name="T22" fmla="*/ 0 w 1774"/>
                <a:gd name="T23" fmla="*/ 0 h 1398"/>
                <a:gd name="T24" fmla="*/ 0 w 1774"/>
                <a:gd name="T25" fmla="*/ 0 h 1398"/>
                <a:gd name="T26" fmla="*/ 0 w 1774"/>
                <a:gd name="T27" fmla="*/ 0 h 1398"/>
                <a:gd name="T28" fmla="*/ 0 w 1774"/>
                <a:gd name="T29" fmla="*/ 0 h 1398"/>
                <a:gd name="T30" fmla="*/ 0 w 1774"/>
                <a:gd name="T31" fmla="*/ 0 h 1398"/>
                <a:gd name="T32" fmla="*/ 0 w 1774"/>
                <a:gd name="T33" fmla="*/ 0 h 1398"/>
                <a:gd name="T34" fmla="*/ 0 w 1774"/>
                <a:gd name="T35" fmla="*/ 0 h 1398"/>
                <a:gd name="T36" fmla="*/ 0 w 1774"/>
                <a:gd name="T37" fmla="*/ 0 h 1398"/>
                <a:gd name="T38" fmla="*/ 0 w 1774"/>
                <a:gd name="T39" fmla="*/ 0 h 1398"/>
                <a:gd name="T40" fmla="*/ 0 w 1774"/>
                <a:gd name="T41" fmla="*/ 0 h 1398"/>
                <a:gd name="T42" fmla="*/ 0 w 1774"/>
                <a:gd name="T43" fmla="*/ 0 h 1398"/>
                <a:gd name="T44" fmla="*/ 0 w 1774"/>
                <a:gd name="T45" fmla="*/ 0 h 1398"/>
                <a:gd name="T46" fmla="*/ 0 w 1774"/>
                <a:gd name="T47" fmla="*/ 0 h 1398"/>
                <a:gd name="T48" fmla="*/ 0 w 1774"/>
                <a:gd name="T49" fmla="*/ 0 h 1398"/>
                <a:gd name="T50" fmla="*/ 0 w 1774"/>
                <a:gd name="T51" fmla="*/ 0 h 1398"/>
                <a:gd name="T52" fmla="*/ 0 w 1774"/>
                <a:gd name="T53" fmla="*/ 0 h 1398"/>
                <a:gd name="T54" fmla="*/ 0 w 1774"/>
                <a:gd name="T55" fmla="*/ 0 h 1398"/>
                <a:gd name="T56" fmla="*/ 0 w 1774"/>
                <a:gd name="T57" fmla="*/ 0 h 1398"/>
                <a:gd name="T58" fmla="*/ 0 w 1774"/>
                <a:gd name="T59" fmla="*/ 0 h 1398"/>
                <a:gd name="T60" fmla="*/ 0 w 1774"/>
                <a:gd name="T61" fmla="*/ 0 h 1398"/>
                <a:gd name="T62" fmla="*/ 0 w 1774"/>
                <a:gd name="T63" fmla="*/ 0 h 1398"/>
                <a:gd name="T64" fmla="*/ 0 w 1774"/>
                <a:gd name="T65" fmla="*/ 0 h 1398"/>
                <a:gd name="T66" fmla="*/ 0 w 1774"/>
                <a:gd name="T67" fmla="*/ 0 h 1398"/>
                <a:gd name="T68" fmla="*/ 0 w 1774"/>
                <a:gd name="T69" fmla="*/ 0 h 1398"/>
                <a:gd name="T70" fmla="*/ 0 w 1774"/>
                <a:gd name="T71" fmla="*/ 0 h 1398"/>
                <a:gd name="T72" fmla="*/ 0 w 1774"/>
                <a:gd name="T73" fmla="*/ 0 h 1398"/>
                <a:gd name="T74" fmla="*/ 0 w 1774"/>
                <a:gd name="T75" fmla="*/ 0 h 1398"/>
                <a:gd name="T76" fmla="*/ 0 w 1774"/>
                <a:gd name="T77" fmla="*/ 0 h 1398"/>
                <a:gd name="T78" fmla="*/ 0 w 1774"/>
                <a:gd name="T79" fmla="*/ 0 h 1398"/>
                <a:gd name="T80" fmla="*/ 0 w 1774"/>
                <a:gd name="T81" fmla="*/ 0 h 1398"/>
                <a:gd name="T82" fmla="*/ 0 w 1774"/>
                <a:gd name="T83" fmla="*/ 0 h 1398"/>
                <a:gd name="T84" fmla="*/ 0 w 1774"/>
                <a:gd name="T85" fmla="*/ 0 h 1398"/>
                <a:gd name="T86" fmla="*/ 0 w 1774"/>
                <a:gd name="T87" fmla="*/ 0 h 1398"/>
                <a:gd name="T88" fmla="*/ 0 w 1774"/>
                <a:gd name="T89" fmla="*/ 0 h 1398"/>
                <a:gd name="T90" fmla="*/ 0 w 1774"/>
                <a:gd name="T91" fmla="*/ 0 h 13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74"/>
                <a:gd name="T139" fmla="*/ 0 h 1398"/>
                <a:gd name="T140" fmla="*/ 1774 w 1774"/>
                <a:gd name="T141" fmla="*/ 1398 h 13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74" h="1398">
                  <a:moveTo>
                    <a:pt x="1774" y="728"/>
                  </a:moveTo>
                  <a:lnTo>
                    <a:pt x="1730" y="531"/>
                  </a:lnTo>
                  <a:lnTo>
                    <a:pt x="1471" y="350"/>
                  </a:lnTo>
                  <a:lnTo>
                    <a:pt x="1300" y="206"/>
                  </a:lnTo>
                  <a:lnTo>
                    <a:pt x="1259" y="72"/>
                  </a:lnTo>
                  <a:lnTo>
                    <a:pt x="1118" y="0"/>
                  </a:lnTo>
                  <a:lnTo>
                    <a:pt x="1064" y="70"/>
                  </a:lnTo>
                  <a:lnTo>
                    <a:pt x="1148" y="179"/>
                  </a:lnTo>
                  <a:lnTo>
                    <a:pt x="1232" y="263"/>
                  </a:lnTo>
                  <a:lnTo>
                    <a:pt x="1345" y="400"/>
                  </a:lnTo>
                  <a:lnTo>
                    <a:pt x="1418" y="536"/>
                  </a:lnTo>
                  <a:lnTo>
                    <a:pt x="1058" y="530"/>
                  </a:lnTo>
                  <a:lnTo>
                    <a:pt x="652" y="486"/>
                  </a:lnTo>
                  <a:lnTo>
                    <a:pt x="134" y="453"/>
                  </a:lnTo>
                  <a:lnTo>
                    <a:pt x="69" y="199"/>
                  </a:lnTo>
                  <a:lnTo>
                    <a:pt x="0" y="203"/>
                  </a:lnTo>
                  <a:lnTo>
                    <a:pt x="17" y="614"/>
                  </a:lnTo>
                  <a:lnTo>
                    <a:pt x="501" y="649"/>
                  </a:lnTo>
                  <a:lnTo>
                    <a:pt x="847" y="717"/>
                  </a:lnTo>
                  <a:lnTo>
                    <a:pt x="883" y="748"/>
                  </a:lnTo>
                  <a:lnTo>
                    <a:pt x="877" y="751"/>
                  </a:lnTo>
                  <a:lnTo>
                    <a:pt x="865" y="757"/>
                  </a:lnTo>
                  <a:lnTo>
                    <a:pt x="847" y="768"/>
                  </a:lnTo>
                  <a:lnTo>
                    <a:pt x="826" y="780"/>
                  </a:lnTo>
                  <a:lnTo>
                    <a:pt x="804" y="791"/>
                  </a:lnTo>
                  <a:lnTo>
                    <a:pt x="781" y="803"/>
                  </a:lnTo>
                  <a:lnTo>
                    <a:pt x="764" y="812"/>
                  </a:lnTo>
                  <a:lnTo>
                    <a:pt x="750" y="820"/>
                  </a:lnTo>
                  <a:lnTo>
                    <a:pt x="747" y="821"/>
                  </a:lnTo>
                  <a:lnTo>
                    <a:pt x="242" y="962"/>
                  </a:lnTo>
                  <a:lnTo>
                    <a:pt x="46" y="1022"/>
                  </a:lnTo>
                  <a:lnTo>
                    <a:pt x="49" y="1337"/>
                  </a:lnTo>
                  <a:lnTo>
                    <a:pt x="117" y="1340"/>
                  </a:lnTo>
                  <a:lnTo>
                    <a:pt x="153" y="1143"/>
                  </a:lnTo>
                  <a:lnTo>
                    <a:pt x="638" y="1050"/>
                  </a:lnTo>
                  <a:lnTo>
                    <a:pt x="977" y="941"/>
                  </a:lnTo>
                  <a:lnTo>
                    <a:pt x="1422" y="907"/>
                  </a:lnTo>
                  <a:lnTo>
                    <a:pt x="1309" y="1021"/>
                  </a:lnTo>
                  <a:lnTo>
                    <a:pt x="1195" y="1172"/>
                  </a:lnTo>
                  <a:lnTo>
                    <a:pt x="1123" y="1222"/>
                  </a:lnTo>
                  <a:lnTo>
                    <a:pt x="1118" y="1395"/>
                  </a:lnTo>
                  <a:lnTo>
                    <a:pt x="1182" y="1398"/>
                  </a:lnTo>
                  <a:lnTo>
                    <a:pt x="1257" y="1299"/>
                  </a:lnTo>
                  <a:lnTo>
                    <a:pt x="1320" y="1188"/>
                  </a:lnTo>
                  <a:lnTo>
                    <a:pt x="1457" y="1090"/>
                  </a:lnTo>
                  <a:lnTo>
                    <a:pt x="1730" y="885"/>
                  </a:lnTo>
                  <a:lnTo>
                    <a:pt x="1731" y="879"/>
                  </a:lnTo>
                  <a:lnTo>
                    <a:pt x="1734" y="863"/>
                  </a:lnTo>
                  <a:lnTo>
                    <a:pt x="1741" y="842"/>
                  </a:lnTo>
                  <a:lnTo>
                    <a:pt x="1747" y="818"/>
                  </a:lnTo>
                  <a:lnTo>
                    <a:pt x="1755" y="790"/>
                  </a:lnTo>
                  <a:lnTo>
                    <a:pt x="1762" y="766"/>
                  </a:lnTo>
                  <a:lnTo>
                    <a:pt x="1768" y="746"/>
                  </a:lnTo>
                  <a:lnTo>
                    <a:pt x="1773" y="732"/>
                  </a:lnTo>
                  <a:lnTo>
                    <a:pt x="1774" y="72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73" y="1444"/>
              <a:ext cx="52" cy="40"/>
            </a:xfrm>
            <a:custGeom>
              <a:avLst/>
              <a:gdLst>
                <a:gd name="T0" fmla="*/ 0 w 359"/>
                <a:gd name="T1" fmla="*/ 0 h 274"/>
                <a:gd name="T2" fmla="*/ 0 w 359"/>
                <a:gd name="T3" fmla="*/ 0 h 274"/>
                <a:gd name="T4" fmla="*/ 0 w 359"/>
                <a:gd name="T5" fmla="*/ 0 h 274"/>
                <a:gd name="T6" fmla="*/ 0 w 359"/>
                <a:gd name="T7" fmla="*/ 0 h 274"/>
                <a:gd name="T8" fmla="*/ 0 w 359"/>
                <a:gd name="T9" fmla="*/ 0 h 274"/>
                <a:gd name="T10" fmla="*/ 0 w 359"/>
                <a:gd name="T11" fmla="*/ 0 h 274"/>
                <a:gd name="T12" fmla="*/ 0 w 359"/>
                <a:gd name="T13" fmla="*/ 0 h 274"/>
                <a:gd name="T14" fmla="*/ 0 w 359"/>
                <a:gd name="T15" fmla="*/ 0 h 274"/>
                <a:gd name="T16" fmla="*/ 0 w 359"/>
                <a:gd name="T17" fmla="*/ 0 h 274"/>
                <a:gd name="T18" fmla="*/ 0 w 359"/>
                <a:gd name="T19" fmla="*/ 0 h 274"/>
                <a:gd name="T20" fmla="*/ 0 w 359"/>
                <a:gd name="T21" fmla="*/ 0 h 274"/>
                <a:gd name="T22" fmla="*/ 0 w 359"/>
                <a:gd name="T23" fmla="*/ 0 h 274"/>
                <a:gd name="T24" fmla="*/ 0 w 359"/>
                <a:gd name="T25" fmla="*/ 0 h 274"/>
                <a:gd name="T26" fmla="*/ 0 w 359"/>
                <a:gd name="T27" fmla="*/ 0 h 274"/>
                <a:gd name="T28" fmla="*/ 0 w 359"/>
                <a:gd name="T29" fmla="*/ 0 h 274"/>
                <a:gd name="T30" fmla="*/ 0 w 359"/>
                <a:gd name="T31" fmla="*/ 0 h 274"/>
                <a:gd name="T32" fmla="*/ 0 w 359"/>
                <a:gd name="T33" fmla="*/ 0 h 274"/>
                <a:gd name="T34" fmla="*/ 0 w 359"/>
                <a:gd name="T35" fmla="*/ 0 h 274"/>
                <a:gd name="T36" fmla="*/ 0 w 359"/>
                <a:gd name="T37" fmla="*/ 0 h 274"/>
                <a:gd name="T38" fmla="*/ 0 w 359"/>
                <a:gd name="T39" fmla="*/ 0 h 274"/>
                <a:gd name="T40" fmla="*/ 0 w 359"/>
                <a:gd name="T41" fmla="*/ 0 h 274"/>
                <a:gd name="T42" fmla="*/ 0 w 359"/>
                <a:gd name="T43" fmla="*/ 0 h 274"/>
                <a:gd name="T44" fmla="*/ 0 w 359"/>
                <a:gd name="T45" fmla="*/ 0 h 274"/>
                <a:gd name="T46" fmla="*/ 0 w 359"/>
                <a:gd name="T47" fmla="*/ 0 h 274"/>
                <a:gd name="T48" fmla="*/ 0 w 359"/>
                <a:gd name="T49" fmla="*/ 0 h 274"/>
                <a:gd name="T50" fmla="*/ 0 w 359"/>
                <a:gd name="T51" fmla="*/ 0 h 274"/>
                <a:gd name="T52" fmla="*/ 0 w 359"/>
                <a:gd name="T53" fmla="*/ 0 h 274"/>
                <a:gd name="T54" fmla="*/ 0 w 359"/>
                <a:gd name="T55" fmla="*/ 0 h 274"/>
                <a:gd name="T56" fmla="*/ 0 w 359"/>
                <a:gd name="T57" fmla="*/ 0 h 274"/>
                <a:gd name="T58" fmla="*/ 0 w 359"/>
                <a:gd name="T59" fmla="*/ 0 h 274"/>
                <a:gd name="T60" fmla="*/ 0 w 359"/>
                <a:gd name="T61" fmla="*/ 0 h 274"/>
                <a:gd name="T62" fmla="*/ 0 w 359"/>
                <a:gd name="T63" fmla="*/ 0 h 274"/>
                <a:gd name="T64" fmla="*/ 0 w 359"/>
                <a:gd name="T65" fmla="*/ 0 h 274"/>
                <a:gd name="T66" fmla="*/ 0 w 359"/>
                <a:gd name="T67" fmla="*/ 0 h 274"/>
                <a:gd name="T68" fmla="*/ 0 w 359"/>
                <a:gd name="T69" fmla="*/ 0 h 274"/>
                <a:gd name="T70" fmla="*/ 0 w 359"/>
                <a:gd name="T71" fmla="*/ 0 h 274"/>
                <a:gd name="T72" fmla="*/ 0 w 359"/>
                <a:gd name="T73" fmla="*/ 0 h 274"/>
                <a:gd name="T74" fmla="*/ 0 w 359"/>
                <a:gd name="T75" fmla="*/ 0 h 274"/>
                <a:gd name="T76" fmla="*/ 0 w 359"/>
                <a:gd name="T77" fmla="*/ 0 h 274"/>
                <a:gd name="T78" fmla="*/ 0 w 359"/>
                <a:gd name="T79" fmla="*/ 0 h 274"/>
                <a:gd name="T80" fmla="*/ 0 w 359"/>
                <a:gd name="T81" fmla="*/ 0 h 274"/>
                <a:gd name="T82" fmla="*/ 0 w 359"/>
                <a:gd name="T83" fmla="*/ 0 h 274"/>
                <a:gd name="T84" fmla="*/ 0 w 359"/>
                <a:gd name="T85" fmla="*/ 0 h 274"/>
                <a:gd name="T86" fmla="*/ 0 w 359"/>
                <a:gd name="T87" fmla="*/ 0 h 274"/>
                <a:gd name="T88" fmla="*/ 0 w 359"/>
                <a:gd name="T89" fmla="*/ 0 h 274"/>
                <a:gd name="T90" fmla="*/ 0 w 359"/>
                <a:gd name="T91" fmla="*/ 0 h 274"/>
                <a:gd name="T92" fmla="*/ 0 w 359"/>
                <a:gd name="T93" fmla="*/ 0 h 274"/>
                <a:gd name="T94" fmla="*/ 0 w 359"/>
                <a:gd name="T95" fmla="*/ 0 h 274"/>
                <a:gd name="T96" fmla="*/ 0 w 359"/>
                <a:gd name="T97" fmla="*/ 0 h 274"/>
                <a:gd name="T98" fmla="*/ 0 w 359"/>
                <a:gd name="T99" fmla="*/ 0 h 274"/>
                <a:gd name="T100" fmla="*/ 0 w 359"/>
                <a:gd name="T101" fmla="*/ 0 h 274"/>
                <a:gd name="T102" fmla="*/ 0 w 359"/>
                <a:gd name="T103" fmla="*/ 0 h 274"/>
                <a:gd name="T104" fmla="*/ 0 w 359"/>
                <a:gd name="T105" fmla="*/ 0 h 274"/>
                <a:gd name="T106" fmla="*/ 0 w 359"/>
                <a:gd name="T107" fmla="*/ 0 h 274"/>
                <a:gd name="T108" fmla="*/ 0 w 359"/>
                <a:gd name="T109" fmla="*/ 0 h 274"/>
                <a:gd name="T110" fmla="*/ 0 w 359"/>
                <a:gd name="T111" fmla="*/ 0 h 274"/>
                <a:gd name="T112" fmla="*/ 0 w 359"/>
                <a:gd name="T113" fmla="*/ 0 h 274"/>
                <a:gd name="T114" fmla="*/ 0 w 359"/>
                <a:gd name="T115" fmla="*/ 0 h 274"/>
                <a:gd name="T116" fmla="*/ 0 w 359"/>
                <a:gd name="T117" fmla="*/ 0 h 274"/>
                <a:gd name="T118" fmla="*/ 0 w 359"/>
                <a:gd name="T119" fmla="*/ 0 h 2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9"/>
                <a:gd name="T181" fmla="*/ 0 h 274"/>
                <a:gd name="T182" fmla="*/ 359 w 359"/>
                <a:gd name="T183" fmla="*/ 274 h 2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9" h="274">
                  <a:moveTo>
                    <a:pt x="3" y="174"/>
                  </a:moveTo>
                  <a:lnTo>
                    <a:pt x="3" y="176"/>
                  </a:lnTo>
                  <a:lnTo>
                    <a:pt x="4" y="178"/>
                  </a:lnTo>
                  <a:lnTo>
                    <a:pt x="4" y="180"/>
                  </a:lnTo>
                  <a:lnTo>
                    <a:pt x="5" y="183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7" y="189"/>
                  </a:lnTo>
                  <a:lnTo>
                    <a:pt x="8" y="191"/>
                  </a:lnTo>
                  <a:lnTo>
                    <a:pt x="9" y="194"/>
                  </a:lnTo>
                  <a:lnTo>
                    <a:pt x="10" y="196"/>
                  </a:lnTo>
                  <a:lnTo>
                    <a:pt x="11" y="198"/>
                  </a:lnTo>
                  <a:lnTo>
                    <a:pt x="13" y="200"/>
                  </a:lnTo>
                  <a:lnTo>
                    <a:pt x="14" y="203"/>
                  </a:lnTo>
                  <a:lnTo>
                    <a:pt x="15" y="205"/>
                  </a:lnTo>
                  <a:lnTo>
                    <a:pt x="16" y="207"/>
                  </a:lnTo>
                  <a:lnTo>
                    <a:pt x="17" y="209"/>
                  </a:lnTo>
                  <a:lnTo>
                    <a:pt x="18" y="210"/>
                  </a:lnTo>
                  <a:lnTo>
                    <a:pt x="19" y="213"/>
                  </a:lnTo>
                  <a:lnTo>
                    <a:pt x="21" y="215"/>
                  </a:lnTo>
                  <a:lnTo>
                    <a:pt x="23" y="217"/>
                  </a:lnTo>
                  <a:lnTo>
                    <a:pt x="25" y="219"/>
                  </a:lnTo>
                  <a:lnTo>
                    <a:pt x="26" y="220"/>
                  </a:lnTo>
                  <a:lnTo>
                    <a:pt x="27" y="223"/>
                  </a:lnTo>
                  <a:lnTo>
                    <a:pt x="29" y="225"/>
                  </a:lnTo>
                  <a:lnTo>
                    <a:pt x="30" y="226"/>
                  </a:lnTo>
                  <a:lnTo>
                    <a:pt x="33" y="228"/>
                  </a:lnTo>
                  <a:lnTo>
                    <a:pt x="35" y="229"/>
                  </a:lnTo>
                  <a:lnTo>
                    <a:pt x="36" y="231"/>
                  </a:lnTo>
                  <a:lnTo>
                    <a:pt x="38" y="234"/>
                  </a:lnTo>
                  <a:lnTo>
                    <a:pt x="40" y="235"/>
                  </a:lnTo>
                  <a:lnTo>
                    <a:pt x="43" y="237"/>
                  </a:lnTo>
                  <a:lnTo>
                    <a:pt x="45" y="238"/>
                  </a:lnTo>
                  <a:lnTo>
                    <a:pt x="46" y="239"/>
                  </a:lnTo>
                  <a:lnTo>
                    <a:pt x="48" y="241"/>
                  </a:lnTo>
                  <a:lnTo>
                    <a:pt x="50" y="243"/>
                  </a:lnTo>
                  <a:lnTo>
                    <a:pt x="53" y="245"/>
                  </a:lnTo>
                  <a:lnTo>
                    <a:pt x="55" y="246"/>
                  </a:lnTo>
                  <a:lnTo>
                    <a:pt x="57" y="247"/>
                  </a:lnTo>
                  <a:lnTo>
                    <a:pt x="59" y="248"/>
                  </a:lnTo>
                  <a:lnTo>
                    <a:pt x="61" y="250"/>
                  </a:lnTo>
                  <a:lnTo>
                    <a:pt x="65" y="251"/>
                  </a:lnTo>
                  <a:lnTo>
                    <a:pt x="67" y="253"/>
                  </a:lnTo>
                  <a:lnTo>
                    <a:pt x="69" y="254"/>
                  </a:lnTo>
                  <a:lnTo>
                    <a:pt x="71" y="255"/>
                  </a:lnTo>
                  <a:lnTo>
                    <a:pt x="75" y="256"/>
                  </a:lnTo>
                  <a:lnTo>
                    <a:pt x="77" y="257"/>
                  </a:lnTo>
                  <a:lnTo>
                    <a:pt x="79" y="258"/>
                  </a:lnTo>
                  <a:lnTo>
                    <a:pt x="83" y="259"/>
                  </a:lnTo>
                  <a:lnTo>
                    <a:pt x="85" y="260"/>
                  </a:lnTo>
                  <a:lnTo>
                    <a:pt x="87" y="261"/>
                  </a:lnTo>
                  <a:lnTo>
                    <a:pt x="90" y="263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101" y="266"/>
                  </a:lnTo>
                  <a:lnTo>
                    <a:pt x="104" y="267"/>
                  </a:lnTo>
                  <a:lnTo>
                    <a:pt x="107" y="267"/>
                  </a:lnTo>
                  <a:lnTo>
                    <a:pt x="109" y="268"/>
                  </a:lnTo>
                  <a:lnTo>
                    <a:pt x="113" y="269"/>
                  </a:lnTo>
                  <a:lnTo>
                    <a:pt x="116" y="269"/>
                  </a:lnTo>
                  <a:lnTo>
                    <a:pt x="118" y="270"/>
                  </a:lnTo>
                  <a:lnTo>
                    <a:pt x="121" y="270"/>
                  </a:lnTo>
                  <a:lnTo>
                    <a:pt x="125" y="271"/>
                  </a:lnTo>
                  <a:lnTo>
                    <a:pt x="127" y="271"/>
                  </a:lnTo>
                  <a:lnTo>
                    <a:pt x="130" y="271"/>
                  </a:lnTo>
                  <a:lnTo>
                    <a:pt x="134" y="273"/>
                  </a:lnTo>
                  <a:lnTo>
                    <a:pt x="137" y="273"/>
                  </a:lnTo>
                  <a:lnTo>
                    <a:pt x="139" y="273"/>
                  </a:lnTo>
                  <a:lnTo>
                    <a:pt x="143" y="273"/>
                  </a:lnTo>
                  <a:lnTo>
                    <a:pt x="146" y="274"/>
                  </a:lnTo>
                  <a:lnTo>
                    <a:pt x="149" y="274"/>
                  </a:lnTo>
                  <a:lnTo>
                    <a:pt x="151" y="274"/>
                  </a:lnTo>
                  <a:lnTo>
                    <a:pt x="155" y="274"/>
                  </a:lnTo>
                  <a:lnTo>
                    <a:pt x="158" y="274"/>
                  </a:lnTo>
                  <a:lnTo>
                    <a:pt x="161" y="274"/>
                  </a:lnTo>
                  <a:lnTo>
                    <a:pt x="165" y="274"/>
                  </a:lnTo>
                  <a:lnTo>
                    <a:pt x="167" y="274"/>
                  </a:lnTo>
                  <a:lnTo>
                    <a:pt x="170" y="274"/>
                  </a:lnTo>
                  <a:lnTo>
                    <a:pt x="174" y="274"/>
                  </a:lnTo>
                  <a:lnTo>
                    <a:pt x="177" y="273"/>
                  </a:lnTo>
                  <a:lnTo>
                    <a:pt x="180" y="273"/>
                  </a:lnTo>
                  <a:lnTo>
                    <a:pt x="184" y="273"/>
                  </a:lnTo>
                  <a:lnTo>
                    <a:pt x="186" y="271"/>
                  </a:lnTo>
                  <a:lnTo>
                    <a:pt x="189" y="271"/>
                  </a:lnTo>
                  <a:lnTo>
                    <a:pt x="193" y="271"/>
                  </a:lnTo>
                  <a:lnTo>
                    <a:pt x="196" y="270"/>
                  </a:lnTo>
                  <a:lnTo>
                    <a:pt x="199" y="270"/>
                  </a:lnTo>
                  <a:lnTo>
                    <a:pt x="203" y="269"/>
                  </a:lnTo>
                  <a:lnTo>
                    <a:pt x="205" y="269"/>
                  </a:lnTo>
                  <a:lnTo>
                    <a:pt x="208" y="268"/>
                  </a:lnTo>
                  <a:lnTo>
                    <a:pt x="211" y="268"/>
                  </a:lnTo>
                  <a:lnTo>
                    <a:pt x="215" y="267"/>
                  </a:lnTo>
                  <a:lnTo>
                    <a:pt x="217" y="266"/>
                  </a:lnTo>
                  <a:lnTo>
                    <a:pt x="220" y="266"/>
                  </a:lnTo>
                  <a:lnTo>
                    <a:pt x="224" y="265"/>
                  </a:lnTo>
                  <a:lnTo>
                    <a:pt x="227" y="264"/>
                  </a:lnTo>
                  <a:lnTo>
                    <a:pt x="229" y="263"/>
                  </a:lnTo>
                  <a:lnTo>
                    <a:pt x="233" y="261"/>
                  </a:lnTo>
                  <a:lnTo>
                    <a:pt x="236" y="261"/>
                  </a:lnTo>
                  <a:lnTo>
                    <a:pt x="239" y="260"/>
                  </a:lnTo>
                  <a:lnTo>
                    <a:pt x="241" y="259"/>
                  </a:lnTo>
                  <a:lnTo>
                    <a:pt x="245" y="258"/>
                  </a:lnTo>
                  <a:lnTo>
                    <a:pt x="247" y="257"/>
                  </a:lnTo>
                  <a:lnTo>
                    <a:pt x="250" y="256"/>
                  </a:lnTo>
                  <a:lnTo>
                    <a:pt x="254" y="254"/>
                  </a:lnTo>
                  <a:lnTo>
                    <a:pt x="256" y="253"/>
                  </a:lnTo>
                  <a:lnTo>
                    <a:pt x="259" y="251"/>
                  </a:lnTo>
                  <a:lnTo>
                    <a:pt x="261" y="250"/>
                  </a:lnTo>
                  <a:lnTo>
                    <a:pt x="265" y="249"/>
                  </a:lnTo>
                  <a:lnTo>
                    <a:pt x="267" y="248"/>
                  </a:lnTo>
                  <a:lnTo>
                    <a:pt x="270" y="246"/>
                  </a:lnTo>
                  <a:lnTo>
                    <a:pt x="273" y="245"/>
                  </a:lnTo>
                  <a:lnTo>
                    <a:pt x="276" y="244"/>
                  </a:lnTo>
                  <a:lnTo>
                    <a:pt x="278" y="241"/>
                  </a:lnTo>
                  <a:lnTo>
                    <a:pt x="280" y="240"/>
                  </a:lnTo>
                  <a:lnTo>
                    <a:pt x="284" y="238"/>
                  </a:lnTo>
                  <a:lnTo>
                    <a:pt x="286" y="237"/>
                  </a:lnTo>
                  <a:lnTo>
                    <a:pt x="288" y="236"/>
                  </a:lnTo>
                  <a:lnTo>
                    <a:pt x="290" y="234"/>
                  </a:lnTo>
                  <a:lnTo>
                    <a:pt x="294" y="231"/>
                  </a:lnTo>
                  <a:lnTo>
                    <a:pt x="296" y="230"/>
                  </a:lnTo>
                  <a:lnTo>
                    <a:pt x="298" y="228"/>
                  </a:lnTo>
                  <a:lnTo>
                    <a:pt x="300" y="227"/>
                  </a:lnTo>
                  <a:lnTo>
                    <a:pt x="303" y="225"/>
                  </a:lnTo>
                  <a:lnTo>
                    <a:pt x="305" y="223"/>
                  </a:lnTo>
                  <a:lnTo>
                    <a:pt x="307" y="221"/>
                  </a:lnTo>
                  <a:lnTo>
                    <a:pt x="309" y="219"/>
                  </a:lnTo>
                  <a:lnTo>
                    <a:pt x="312" y="217"/>
                  </a:lnTo>
                  <a:lnTo>
                    <a:pt x="314" y="216"/>
                  </a:lnTo>
                  <a:lnTo>
                    <a:pt x="316" y="214"/>
                  </a:lnTo>
                  <a:lnTo>
                    <a:pt x="318" y="211"/>
                  </a:lnTo>
                  <a:lnTo>
                    <a:pt x="320" y="209"/>
                  </a:lnTo>
                  <a:lnTo>
                    <a:pt x="322" y="207"/>
                  </a:lnTo>
                  <a:lnTo>
                    <a:pt x="324" y="206"/>
                  </a:lnTo>
                  <a:lnTo>
                    <a:pt x="326" y="204"/>
                  </a:lnTo>
                  <a:lnTo>
                    <a:pt x="327" y="201"/>
                  </a:lnTo>
                  <a:lnTo>
                    <a:pt x="329" y="199"/>
                  </a:lnTo>
                  <a:lnTo>
                    <a:pt x="332" y="197"/>
                  </a:lnTo>
                  <a:lnTo>
                    <a:pt x="333" y="195"/>
                  </a:lnTo>
                  <a:lnTo>
                    <a:pt x="334" y="193"/>
                  </a:lnTo>
                  <a:lnTo>
                    <a:pt x="336" y="190"/>
                  </a:lnTo>
                  <a:lnTo>
                    <a:pt x="337" y="188"/>
                  </a:lnTo>
                  <a:lnTo>
                    <a:pt x="339" y="186"/>
                  </a:lnTo>
                  <a:lnTo>
                    <a:pt x="340" y="184"/>
                  </a:lnTo>
                  <a:lnTo>
                    <a:pt x="342" y="181"/>
                  </a:lnTo>
                  <a:lnTo>
                    <a:pt x="343" y="179"/>
                  </a:lnTo>
                  <a:lnTo>
                    <a:pt x="345" y="177"/>
                  </a:lnTo>
                  <a:lnTo>
                    <a:pt x="346" y="175"/>
                  </a:lnTo>
                  <a:lnTo>
                    <a:pt x="347" y="173"/>
                  </a:lnTo>
                  <a:lnTo>
                    <a:pt x="348" y="170"/>
                  </a:lnTo>
                  <a:lnTo>
                    <a:pt x="349" y="168"/>
                  </a:lnTo>
                  <a:lnTo>
                    <a:pt x="350" y="166"/>
                  </a:lnTo>
                  <a:lnTo>
                    <a:pt x="352" y="163"/>
                  </a:lnTo>
                  <a:lnTo>
                    <a:pt x="352" y="160"/>
                  </a:lnTo>
                  <a:lnTo>
                    <a:pt x="353" y="158"/>
                  </a:lnTo>
                  <a:lnTo>
                    <a:pt x="354" y="156"/>
                  </a:lnTo>
                  <a:lnTo>
                    <a:pt x="355" y="154"/>
                  </a:lnTo>
                  <a:lnTo>
                    <a:pt x="355" y="151"/>
                  </a:lnTo>
                  <a:lnTo>
                    <a:pt x="356" y="149"/>
                  </a:lnTo>
                  <a:lnTo>
                    <a:pt x="356" y="146"/>
                  </a:lnTo>
                  <a:lnTo>
                    <a:pt x="357" y="144"/>
                  </a:lnTo>
                  <a:lnTo>
                    <a:pt x="357" y="141"/>
                  </a:lnTo>
                  <a:lnTo>
                    <a:pt x="358" y="139"/>
                  </a:lnTo>
                  <a:lnTo>
                    <a:pt x="358" y="137"/>
                  </a:lnTo>
                  <a:lnTo>
                    <a:pt x="358" y="135"/>
                  </a:lnTo>
                  <a:lnTo>
                    <a:pt x="359" y="133"/>
                  </a:lnTo>
                  <a:lnTo>
                    <a:pt x="359" y="129"/>
                  </a:lnTo>
                  <a:lnTo>
                    <a:pt x="359" y="127"/>
                  </a:lnTo>
                  <a:lnTo>
                    <a:pt x="359" y="125"/>
                  </a:lnTo>
                  <a:lnTo>
                    <a:pt x="359" y="123"/>
                  </a:lnTo>
                  <a:lnTo>
                    <a:pt x="359" y="120"/>
                  </a:lnTo>
                  <a:lnTo>
                    <a:pt x="359" y="118"/>
                  </a:lnTo>
                  <a:lnTo>
                    <a:pt x="359" y="116"/>
                  </a:lnTo>
                  <a:lnTo>
                    <a:pt x="359" y="114"/>
                  </a:lnTo>
                  <a:lnTo>
                    <a:pt x="359" y="110"/>
                  </a:lnTo>
                  <a:lnTo>
                    <a:pt x="359" y="108"/>
                  </a:lnTo>
                  <a:lnTo>
                    <a:pt x="358" y="106"/>
                  </a:lnTo>
                  <a:lnTo>
                    <a:pt x="358" y="104"/>
                  </a:lnTo>
                  <a:lnTo>
                    <a:pt x="358" y="101"/>
                  </a:lnTo>
                  <a:lnTo>
                    <a:pt x="357" y="99"/>
                  </a:lnTo>
                  <a:lnTo>
                    <a:pt x="357" y="97"/>
                  </a:lnTo>
                  <a:lnTo>
                    <a:pt x="356" y="95"/>
                  </a:lnTo>
                  <a:lnTo>
                    <a:pt x="355" y="93"/>
                  </a:lnTo>
                  <a:lnTo>
                    <a:pt x="355" y="90"/>
                  </a:lnTo>
                  <a:lnTo>
                    <a:pt x="354" y="88"/>
                  </a:lnTo>
                  <a:lnTo>
                    <a:pt x="353" y="86"/>
                  </a:lnTo>
                  <a:lnTo>
                    <a:pt x="353" y="84"/>
                  </a:lnTo>
                  <a:lnTo>
                    <a:pt x="352" y="81"/>
                  </a:lnTo>
                  <a:lnTo>
                    <a:pt x="350" y="79"/>
                  </a:lnTo>
                  <a:lnTo>
                    <a:pt x="349" y="77"/>
                  </a:lnTo>
                  <a:lnTo>
                    <a:pt x="348" y="75"/>
                  </a:lnTo>
                  <a:lnTo>
                    <a:pt x="347" y="73"/>
                  </a:lnTo>
                  <a:lnTo>
                    <a:pt x="346" y="70"/>
                  </a:lnTo>
                  <a:lnTo>
                    <a:pt x="345" y="68"/>
                  </a:lnTo>
                  <a:lnTo>
                    <a:pt x="344" y="66"/>
                  </a:lnTo>
                  <a:lnTo>
                    <a:pt x="343" y="65"/>
                  </a:lnTo>
                  <a:lnTo>
                    <a:pt x="340" y="63"/>
                  </a:lnTo>
                  <a:lnTo>
                    <a:pt x="339" y="60"/>
                  </a:lnTo>
                  <a:lnTo>
                    <a:pt x="338" y="58"/>
                  </a:lnTo>
                  <a:lnTo>
                    <a:pt x="336" y="57"/>
                  </a:lnTo>
                  <a:lnTo>
                    <a:pt x="335" y="55"/>
                  </a:lnTo>
                  <a:lnTo>
                    <a:pt x="334" y="53"/>
                  </a:lnTo>
                  <a:lnTo>
                    <a:pt x="332" y="50"/>
                  </a:lnTo>
                  <a:lnTo>
                    <a:pt x="330" y="49"/>
                  </a:lnTo>
                  <a:lnTo>
                    <a:pt x="328" y="47"/>
                  </a:lnTo>
                  <a:lnTo>
                    <a:pt x="326" y="46"/>
                  </a:lnTo>
                  <a:lnTo>
                    <a:pt x="325" y="44"/>
                  </a:lnTo>
                  <a:lnTo>
                    <a:pt x="323" y="41"/>
                  </a:lnTo>
                  <a:lnTo>
                    <a:pt x="320" y="40"/>
                  </a:lnTo>
                  <a:lnTo>
                    <a:pt x="318" y="38"/>
                  </a:lnTo>
                  <a:lnTo>
                    <a:pt x="317" y="37"/>
                  </a:lnTo>
                  <a:lnTo>
                    <a:pt x="315" y="35"/>
                  </a:lnTo>
                  <a:lnTo>
                    <a:pt x="313" y="34"/>
                  </a:lnTo>
                  <a:lnTo>
                    <a:pt x="310" y="33"/>
                  </a:lnTo>
                  <a:lnTo>
                    <a:pt x="308" y="30"/>
                  </a:lnTo>
                  <a:lnTo>
                    <a:pt x="306" y="29"/>
                  </a:lnTo>
                  <a:lnTo>
                    <a:pt x="304" y="28"/>
                  </a:lnTo>
                  <a:lnTo>
                    <a:pt x="302" y="26"/>
                  </a:lnTo>
                  <a:lnTo>
                    <a:pt x="299" y="25"/>
                  </a:lnTo>
                  <a:lnTo>
                    <a:pt x="297" y="24"/>
                  </a:lnTo>
                  <a:lnTo>
                    <a:pt x="295" y="23"/>
                  </a:lnTo>
                  <a:lnTo>
                    <a:pt x="291" y="21"/>
                  </a:lnTo>
                  <a:lnTo>
                    <a:pt x="289" y="20"/>
                  </a:lnTo>
                  <a:lnTo>
                    <a:pt x="287" y="18"/>
                  </a:lnTo>
                  <a:lnTo>
                    <a:pt x="285" y="17"/>
                  </a:lnTo>
                  <a:lnTo>
                    <a:pt x="281" y="16"/>
                  </a:lnTo>
                  <a:lnTo>
                    <a:pt x="279" y="15"/>
                  </a:lnTo>
                  <a:lnTo>
                    <a:pt x="277" y="14"/>
                  </a:lnTo>
                  <a:lnTo>
                    <a:pt x="274" y="14"/>
                  </a:lnTo>
                  <a:lnTo>
                    <a:pt x="271" y="13"/>
                  </a:lnTo>
                  <a:lnTo>
                    <a:pt x="268" y="11"/>
                  </a:lnTo>
                  <a:lnTo>
                    <a:pt x="266" y="10"/>
                  </a:lnTo>
                  <a:lnTo>
                    <a:pt x="263" y="9"/>
                  </a:lnTo>
                  <a:lnTo>
                    <a:pt x="260" y="8"/>
                  </a:lnTo>
                  <a:lnTo>
                    <a:pt x="257" y="8"/>
                  </a:lnTo>
                  <a:lnTo>
                    <a:pt x="255" y="7"/>
                  </a:lnTo>
                  <a:lnTo>
                    <a:pt x="251" y="6"/>
                  </a:lnTo>
                  <a:lnTo>
                    <a:pt x="248" y="6"/>
                  </a:lnTo>
                  <a:lnTo>
                    <a:pt x="246" y="5"/>
                  </a:lnTo>
                  <a:lnTo>
                    <a:pt x="243" y="5"/>
                  </a:lnTo>
                  <a:lnTo>
                    <a:pt x="240" y="4"/>
                  </a:lnTo>
                  <a:lnTo>
                    <a:pt x="237" y="4"/>
                  </a:lnTo>
                  <a:lnTo>
                    <a:pt x="234" y="3"/>
                  </a:lnTo>
                  <a:lnTo>
                    <a:pt x="230" y="3"/>
                  </a:lnTo>
                  <a:lnTo>
                    <a:pt x="228" y="3"/>
                  </a:lnTo>
                  <a:lnTo>
                    <a:pt x="225" y="1"/>
                  </a:lnTo>
                  <a:lnTo>
                    <a:pt x="221" y="1"/>
                  </a:lnTo>
                  <a:lnTo>
                    <a:pt x="219" y="1"/>
                  </a:lnTo>
                  <a:lnTo>
                    <a:pt x="216" y="1"/>
                  </a:lnTo>
                  <a:lnTo>
                    <a:pt x="213" y="1"/>
                  </a:lnTo>
                  <a:lnTo>
                    <a:pt x="209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0" y="0"/>
                  </a:lnTo>
                  <a:lnTo>
                    <a:pt x="187" y="1"/>
                  </a:lnTo>
                  <a:lnTo>
                    <a:pt x="185" y="1"/>
                  </a:lnTo>
                  <a:lnTo>
                    <a:pt x="181" y="1"/>
                  </a:lnTo>
                  <a:lnTo>
                    <a:pt x="178" y="1"/>
                  </a:lnTo>
                  <a:lnTo>
                    <a:pt x="175" y="3"/>
                  </a:lnTo>
                  <a:lnTo>
                    <a:pt x="171" y="3"/>
                  </a:lnTo>
                  <a:lnTo>
                    <a:pt x="169" y="3"/>
                  </a:lnTo>
                  <a:lnTo>
                    <a:pt x="166" y="4"/>
                  </a:lnTo>
                  <a:lnTo>
                    <a:pt x="163" y="4"/>
                  </a:lnTo>
                  <a:lnTo>
                    <a:pt x="159" y="5"/>
                  </a:lnTo>
                  <a:lnTo>
                    <a:pt x="156" y="5"/>
                  </a:lnTo>
                  <a:lnTo>
                    <a:pt x="153" y="6"/>
                  </a:lnTo>
                  <a:lnTo>
                    <a:pt x="150" y="6"/>
                  </a:lnTo>
                  <a:lnTo>
                    <a:pt x="147" y="7"/>
                  </a:lnTo>
                  <a:lnTo>
                    <a:pt x="144" y="8"/>
                  </a:lnTo>
                  <a:lnTo>
                    <a:pt x="140" y="8"/>
                  </a:lnTo>
                  <a:lnTo>
                    <a:pt x="138" y="9"/>
                  </a:lnTo>
                  <a:lnTo>
                    <a:pt x="135" y="10"/>
                  </a:lnTo>
                  <a:lnTo>
                    <a:pt x="131" y="11"/>
                  </a:lnTo>
                  <a:lnTo>
                    <a:pt x="128" y="11"/>
                  </a:lnTo>
                  <a:lnTo>
                    <a:pt x="126" y="13"/>
                  </a:lnTo>
                  <a:lnTo>
                    <a:pt x="123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4" y="17"/>
                  </a:lnTo>
                  <a:lnTo>
                    <a:pt x="110" y="18"/>
                  </a:lnTo>
                  <a:lnTo>
                    <a:pt x="108" y="19"/>
                  </a:lnTo>
                  <a:lnTo>
                    <a:pt x="105" y="20"/>
                  </a:lnTo>
                  <a:lnTo>
                    <a:pt x="103" y="21"/>
                  </a:lnTo>
                  <a:lnTo>
                    <a:pt x="99" y="24"/>
                  </a:lnTo>
                  <a:lnTo>
                    <a:pt x="97" y="25"/>
                  </a:lnTo>
                  <a:lnTo>
                    <a:pt x="94" y="26"/>
                  </a:lnTo>
                  <a:lnTo>
                    <a:pt x="91" y="27"/>
                  </a:lnTo>
                  <a:lnTo>
                    <a:pt x="88" y="29"/>
                  </a:lnTo>
                  <a:lnTo>
                    <a:pt x="86" y="30"/>
                  </a:lnTo>
                  <a:lnTo>
                    <a:pt x="83" y="31"/>
                  </a:lnTo>
                  <a:lnTo>
                    <a:pt x="80" y="34"/>
                  </a:lnTo>
                  <a:lnTo>
                    <a:pt x="78" y="35"/>
                  </a:lnTo>
                  <a:lnTo>
                    <a:pt x="75" y="36"/>
                  </a:lnTo>
                  <a:lnTo>
                    <a:pt x="73" y="38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5" y="44"/>
                  </a:lnTo>
                  <a:lnTo>
                    <a:pt x="63" y="45"/>
                  </a:lnTo>
                  <a:lnTo>
                    <a:pt x="60" y="47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4" y="53"/>
                  </a:lnTo>
                  <a:lnTo>
                    <a:pt x="51" y="54"/>
                  </a:lnTo>
                  <a:lnTo>
                    <a:pt x="49" y="56"/>
                  </a:lnTo>
                  <a:lnTo>
                    <a:pt x="47" y="58"/>
                  </a:lnTo>
                  <a:lnTo>
                    <a:pt x="45" y="60"/>
                  </a:lnTo>
                  <a:lnTo>
                    <a:pt x="43" y="61"/>
                  </a:lnTo>
                  <a:lnTo>
                    <a:pt x="41" y="64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5" y="70"/>
                  </a:lnTo>
                  <a:lnTo>
                    <a:pt x="34" y="73"/>
                  </a:lnTo>
                  <a:lnTo>
                    <a:pt x="31" y="74"/>
                  </a:lnTo>
                  <a:lnTo>
                    <a:pt x="29" y="76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5" y="83"/>
                  </a:lnTo>
                  <a:lnTo>
                    <a:pt x="24" y="85"/>
                  </a:lnTo>
                  <a:lnTo>
                    <a:pt x="21" y="87"/>
                  </a:lnTo>
                  <a:lnTo>
                    <a:pt x="20" y="89"/>
                  </a:lnTo>
                  <a:lnTo>
                    <a:pt x="19" y="91"/>
                  </a:lnTo>
                  <a:lnTo>
                    <a:pt x="17" y="94"/>
                  </a:lnTo>
                  <a:lnTo>
                    <a:pt x="16" y="96"/>
                  </a:lnTo>
                  <a:lnTo>
                    <a:pt x="15" y="98"/>
                  </a:lnTo>
                  <a:lnTo>
                    <a:pt x="14" y="100"/>
                  </a:lnTo>
                  <a:lnTo>
                    <a:pt x="13" y="103"/>
                  </a:lnTo>
                  <a:lnTo>
                    <a:pt x="11" y="106"/>
                  </a:lnTo>
                  <a:lnTo>
                    <a:pt x="10" y="108"/>
                  </a:lnTo>
                  <a:lnTo>
                    <a:pt x="9" y="110"/>
                  </a:lnTo>
                  <a:lnTo>
                    <a:pt x="8" y="113"/>
                  </a:lnTo>
                  <a:lnTo>
                    <a:pt x="7" y="115"/>
                  </a:lnTo>
                  <a:lnTo>
                    <a:pt x="7" y="117"/>
                  </a:lnTo>
                  <a:lnTo>
                    <a:pt x="6" y="119"/>
                  </a:lnTo>
                  <a:lnTo>
                    <a:pt x="5" y="121"/>
                  </a:lnTo>
                  <a:lnTo>
                    <a:pt x="5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3" y="131"/>
                  </a:lnTo>
                  <a:lnTo>
                    <a:pt x="3" y="134"/>
                  </a:lnTo>
                  <a:lnTo>
                    <a:pt x="1" y="136"/>
                  </a:lnTo>
                  <a:lnTo>
                    <a:pt x="1" y="138"/>
                  </a:lnTo>
                  <a:lnTo>
                    <a:pt x="1" y="141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1" y="165"/>
                  </a:lnTo>
                  <a:lnTo>
                    <a:pt x="1" y="167"/>
                  </a:lnTo>
                  <a:lnTo>
                    <a:pt x="1" y="169"/>
                  </a:lnTo>
                  <a:lnTo>
                    <a:pt x="1" y="171"/>
                  </a:lnTo>
                  <a:lnTo>
                    <a:pt x="3" y="174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03" y="1396"/>
              <a:ext cx="267" cy="220"/>
            </a:xfrm>
            <a:custGeom>
              <a:avLst/>
              <a:gdLst>
                <a:gd name="T0" fmla="*/ 0 w 1842"/>
                <a:gd name="T1" fmla="*/ 0 h 1520"/>
                <a:gd name="T2" fmla="*/ 0 w 1842"/>
                <a:gd name="T3" fmla="*/ 0 h 1520"/>
                <a:gd name="T4" fmla="*/ 0 w 1842"/>
                <a:gd name="T5" fmla="*/ 0 h 1520"/>
                <a:gd name="T6" fmla="*/ 0 w 1842"/>
                <a:gd name="T7" fmla="*/ 0 h 1520"/>
                <a:gd name="T8" fmla="*/ 0 w 1842"/>
                <a:gd name="T9" fmla="*/ 0 h 1520"/>
                <a:gd name="T10" fmla="*/ 0 w 1842"/>
                <a:gd name="T11" fmla="*/ 0 h 1520"/>
                <a:gd name="T12" fmla="*/ 0 w 1842"/>
                <a:gd name="T13" fmla="*/ 0 h 1520"/>
                <a:gd name="T14" fmla="*/ 0 w 1842"/>
                <a:gd name="T15" fmla="*/ 0 h 1520"/>
                <a:gd name="T16" fmla="*/ 0 w 1842"/>
                <a:gd name="T17" fmla="*/ 0 h 1520"/>
                <a:gd name="T18" fmla="*/ 0 w 1842"/>
                <a:gd name="T19" fmla="*/ 0 h 1520"/>
                <a:gd name="T20" fmla="*/ 0 w 1842"/>
                <a:gd name="T21" fmla="*/ 0 h 1520"/>
                <a:gd name="T22" fmla="*/ 0 w 1842"/>
                <a:gd name="T23" fmla="*/ 0 h 1520"/>
                <a:gd name="T24" fmla="*/ 0 w 1842"/>
                <a:gd name="T25" fmla="*/ 0 h 1520"/>
                <a:gd name="T26" fmla="*/ 0 w 1842"/>
                <a:gd name="T27" fmla="*/ 0 h 1520"/>
                <a:gd name="T28" fmla="*/ 0 w 1842"/>
                <a:gd name="T29" fmla="*/ 0 h 1520"/>
                <a:gd name="T30" fmla="*/ 0 w 1842"/>
                <a:gd name="T31" fmla="*/ 0 h 1520"/>
                <a:gd name="T32" fmla="*/ 0 w 1842"/>
                <a:gd name="T33" fmla="*/ 0 h 1520"/>
                <a:gd name="T34" fmla="*/ 0 w 1842"/>
                <a:gd name="T35" fmla="*/ 0 h 1520"/>
                <a:gd name="T36" fmla="*/ 0 w 1842"/>
                <a:gd name="T37" fmla="*/ 0 h 1520"/>
                <a:gd name="T38" fmla="*/ 0 w 1842"/>
                <a:gd name="T39" fmla="*/ 0 h 1520"/>
                <a:gd name="T40" fmla="*/ 0 w 1842"/>
                <a:gd name="T41" fmla="*/ 0 h 1520"/>
                <a:gd name="T42" fmla="*/ 0 w 1842"/>
                <a:gd name="T43" fmla="*/ 0 h 1520"/>
                <a:gd name="T44" fmla="*/ 0 w 1842"/>
                <a:gd name="T45" fmla="*/ 0 h 1520"/>
                <a:gd name="T46" fmla="*/ 0 w 1842"/>
                <a:gd name="T47" fmla="*/ 0 h 1520"/>
                <a:gd name="T48" fmla="*/ 0 w 1842"/>
                <a:gd name="T49" fmla="*/ 0 h 1520"/>
                <a:gd name="T50" fmla="*/ 0 w 1842"/>
                <a:gd name="T51" fmla="*/ 0 h 1520"/>
                <a:gd name="T52" fmla="*/ 0 w 1842"/>
                <a:gd name="T53" fmla="*/ 0 h 1520"/>
                <a:gd name="T54" fmla="*/ 0 w 1842"/>
                <a:gd name="T55" fmla="*/ 0 h 1520"/>
                <a:gd name="T56" fmla="*/ 0 w 1842"/>
                <a:gd name="T57" fmla="*/ 0 h 1520"/>
                <a:gd name="T58" fmla="*/ 0 w 1842"/>
                <a:gd name="T59" fmla="*/ 0 h 1520"/>
                <a:gd name="T60" fmla="*/ 0 w 1842"/>
                <a:gd name="T61" fmla="*/ 0 h 1520"/>
                <a:gd name="T62" fmla="*/ 0 w 1842"/>
                <a:gd name="T63" fmla="*/ 0 h 1520"/>
                <a:gd name="T64" fmla="*/ 0 w 1842"/>
                <a:gd name="T65" fmla="*/ 0 h 1520"/>
                <a:gd name="T66" fmla="*/ 0 w 1842"/>
                <a:gd name="T67" fmla="*/ 0 h 1520"/>
                <a:gd name="T68" fmla="*/ 0 w 1842"/>
                <a:gd name="T69" fmla="*/ 0 h 1520"/>
                <a:gd name="T70" fmla="*/ 0 w 1842"/>
                <a:gd name="T71" fmla="*/ 0 h 1520"/>
                <a:gd name="T72" fmla="*/ 0 w 1842"/>
                <a:gd name="T73" fmla="*/ 0 h 1520"/>
                <a:gd name="T74" fmla="*/ 0 w 1842"/>
                <a:gd name="T75" fmla="*/ 0 h 1520"/>
                <a:gd name="T76" fmla="*/ 0 w 1842"/>
                <a:gd name="T77" fmla="*/ 0 h 1520"/>
                <a:gd name="T78" fmla="*/ 0 w 1842"/>
                <a:gd name="T79" fmla="*/ 0 h 1520"/>
                <a:gd name="T80" fmla="*/ 0 w 1842"/>
                <a:gd name="T81" fmla="*/ 0 h 1520"/>
                <a:gd name="T82" fmla="*/ 0 w 1842"/>
                <a:gd name="T83" fmla="*/ 0 h 1520"/>
                <a:gd name="T84" fmla="*/ 0 w 1842"/>
                <a:gd name="T85" fmla="*/ 0 h 1520"/>
                <a:gd name="T86" fmla="*/ 0 w 1842"/>
                <a:gd name="T87" fmla="*/ 0 h 1520"/>
                <a:gd name="T88" fmla="*/ 0 w 1842"/>
                <a:gd name="T89" fmla="*/ 0 h 1520"/>
                <a:gd name="T90" fmla="*/ 0 w 1842"/>
                <a:gd name="T91" fmla="*/ 0 h 15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42"/>
                <a:gd name="T139" fmla="*/ 0 h 1520"/>
                <a:gd name="T140" fmla="*/ 1842 w 1842"/>
                <a:gd name="T141" fmla="*/ 1520 h 15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42" h="1520">
                  <a:moveTo>
                    <a:pt x="1842" y="587"/>
                  </a:moveTo>
                  <a:lnTo>
                    <a:pt x="1760" y="402"/>
                  </a:lnTo>
                  <a:lnTo>
                    <a:pt x="1470" y="275"/>
                  </a:lnTo>
                  <a:lnTo>
                    <a:pt x="1279" y="165"/>
                  </a:lnTo>
                  <a:lnTo>
                    <a:pt x="1212" y="43"/>
                  </a:lnTo>
                  <a:lnTo>
                    <a:pt x="1059" y="0"/>
                  </a:lnTo>
                  <a:lnTo>
                    <a:pt x="1020" y="80"/>
                  </a:lnTo>
                  <a:lnTo>
                    <a:pt x="1124" y="170"/>
                  </a:lnTo>
                  <a:lnTo>
                    <a:pt x="1222" y="235"/>
                  </a:lnTo>
                  <a:lnTo>
                    <a:pt x="1358" y="348"/>
                  </a:lnTo>
                  <a:lnTo>
                    <a:pt x="1456" y="466"/>
                  </a:lnTo>
                  <a:lnTo>
                    <a:pt x="1101" y="532"/>
                  </a:lnTo>
                  <a:lnTo>
                    <a:pt x="693" y="566"/>
                  </a:lnTo>
                  <a:lnTo>
                    <a:pt x="178" y="636"/>
                  </a:lnTo>
                  <a:lnTo>
                    <a:pt x="67" y="397"/>
                  </a:lnTo>
                  <a:lnTo>
                    <a:pt x="0" y="416"/>
                  </a:lnTo>
                  <a:lnTo>
                    <a:pt x="94" y="814"/>
                  </a:lnTo>
                  <a:lnTo>
                    <a:pt x="577" y="756"/>
                  </a:lnTo>
                  <a:lnTo>
                    <a:pt x="929" y="755"/>
                  </a:lnTo>
                  <a:lnTo>
                    <a:pt x="968" y="780"/>
                  </a:lnTo>
                  <a:lnTo>
                    <a:pt x="965" y="783"/>
                  </a:lnTo>
                  <a:lnTo>
                    <a:pt x="954" y="792"/>
                  </a:lnTo>
                  <a:lnTo>
                    <a:pt x="938" y="805"/>
                  </a:lnTo>
                  <a:lnTo>
                    <a:pt x="918" y="821"/>
                  </a:lnTo>
                  <a:lnTo>
                    <a:pt x="899" y="837"/>
                  </a:lnTo>
                  <a:lnTo>
                    <a:pt x="880" y="853"/>
                  </a:lnTo>
                  <a:lnTo>
                    <a:pt x="865" y="866"/>
                  </a:lnTo>
                  <a:lnTo>
                    <a:pt x="853" y="875"/>
                  </a:lnTo>
                  <a:lnTo>
                    <a:pt x="850" y="879"/>
                  </a:lnTo>
                  <a:lnTo>
                    <a:pt x="381" y="1113"/>
                  </a:lnTo>
                  <a:lnTo>
                    <a:pt x="199" y="1212"/>
                  </a:lnTo>
                  <a:lnTo>
                    <a:pt x="261" y="1520"/>
                  </a:lnTo>
                  <a:lnTo>
                    <a:pt x="329" y="1507"/>
                  </a:lnTo>
                  <a:lnTo>
                    <a:pt x="328" y="1307"/>
                  </a:lnTo>
                  <a:lnTo>
                    <a:pt x="786" y="1123"/>
                  </a:lnTo>
                  <a:lnTo>
                    <a:pt x="1099" y="950"/>
                  </a:lnTo>
                  <a:lnTo>
                    <a:pt x="1528" y="831"/>
                  </a:lnTo>
                  <a:lnTo>
                    <a:pt x="1440" y="964"/>
                  </a:lnTo>
                  <a:lnTo>
                    <a:pt x="1358" y="1135"/>
                  </a:lnTo>
                  <a:lnTo>
                    <a:pt x="1296" y="1199"/>
                  </a:lnTo>
                  <a:lnTo>
                    <a:pt x="1323" y="1369"/>
                  </a:lnTo>
                  <a:lnTo>
                    <a:pt x="1385" y="1357"/>
                  </a:lnTo>
                  <a:lnTo>
                    <a:pt x="1440" y="1247"/>
                  </a:lnTo>
                  <a:lnTo>
                    <a:pt x="1481" y="1126"/>
                  </a:lnTo>
                  <a:lnTo>
                    <a:pt x="1598" y="1004"/>
                  </a:lnTo>
                  <a:lnTo>
                    <a:pt x="1827" y="749"/>
                  </a:lnTo>
                  <a:lnTo>
                    <a:pt x="1827" y="744"/>
                  </a:lnTo>
                  <a:lnTo>
                    <a:pt x="1828" y="727"/>
                  </a:lnTo>
                  <a:lnTo>
                    <a:pt x="1829" y="705"/>
                  </a:lnTo>
                  <a:lnTo>
                    <a:pt x="1833" y="680"/>
                  </a:lnTo>
                  <a:lnTo>
                    <a:pt x="1834" y="652"/>
                  </a:lnTo>
                  <a:lnTo>
                    <a:pt x="1836" y="626"/>
                  </a:lnTo>
                  <a:lnTo>
                    <a:pt x="1839" y="604"/>
                  </a:lnTo>
                  <a:lnTo>
                    <a:pt x="1840" y="591"/>
                  </a:lnTo>
                  <a:lnTo>
                    <a:pt x="1842" y="587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20" y="1601"/>
              <a:ext cx="50" cy="41"/>
            </a:xfrm>
            <a:custGeom>
              <a:avLst/>
              <a:gdLst>
                <a:gd name="T0" fmla="*/ 0 w 351"/>
                <a:gd name="T1" fmla="*/ 0 h 279"/>
                <a:gd name="T2" fmla="*/ 0 w 351"/>
                <a:gd name="T3" fmla="*/ 0 h 279"/>
                <a:gd name="T4" fmla="*/ 0 w 351"/>
                <a:gd name="T5" fmla="*/ 0 h 279"/>
                <a:gd name="T6" fmla="*/ 0 w 351"/>
                <a:gd name="T7" fmla="*/ 0 h 279"/>
                <a:gd name="T8" fmla="*/ 0 w 351"/>
                <a:gd name="T9" fmla="*/ 0 h 279"/>
                <a:gd name="T10" fmla="*/ 0 w 351"/>
                <a:gd name="T11" fmla="*/ 0 h 279"/>
                <a:gd name="T12" fmla="*/ 0 w 351"/>
                <a:gd name="T13" fmla="*/ 0 h 279"/>
                <a:gd name="T14" fmla="*/ 0 w 351"/>
                <a:gd name="T15" fmla="*/ 0 h 279"/>
                <a:gd name="T16" fmla="*/ 0 w 351"/>
                <a:gd name="T17" fmla="*/ 0 h 279"/>
                <a:gd name="T18" fmla="*/ 0 w 351"/>
                <a:gd name="T19" fmla="*/ 0 h 279"/>
                <a:gd name="T20" fmla="*/ 0 w 351"/>
                <a:gd name="T21" fmla="*/ 0 h 279"/>
                <a:gd name="T22" fmla="*/ 0 w 351"/>
                <a:gd name="T23" fmla="*/ 0 h 279"/>
                <a:gd name="T24" fmla="*/ 0 w 351"/>
                <a:gd name="T25" fmla="*/ 0 h 279"/>
                <a:gd name="T26" fmla="*/ 0 w 351"/>
                <a:gd name="T27" fmla="*/ 0 h 279"/>
                <a:gd name="T28" fmla="*/ 0 w 351"/>
                <a:gd name="T29" fmla="*/ 0 h 279"/>
                <a:gd name="T30" fmla="*/ 0 w 351"/>
                <a:gd name="T31" fmla="*/ 0 h 279"/>
                <a:gd name="T32" fmla="*/ 0 w 351"/>
                <a:gd name="T33" fmla="*/ 0 h 279"/>
                <a:gd name="T34" fmla="*/ 0 w 351"/>
                <a:gd name="T35" fmla="*/ 0 h 279"/>
                <a:gd name="T36" fmla="*/ 0 w 351"/>
                <a:gd name="T37" fmla="*/ 0 h 279"/>
                <a:gd name="T38" fmla="*/ 0 w 351"/>
                <a:gd name="T39" fmla="*/ 0 h 279"/>
                <a:gd name="T40" fmla="*/ 0 w 351"/>
                <a:gd name="T41" fmla="*/ 0 h 279"/>
                <a:gd name="T42" fmla="*/ 0 w 351"/>
                <a:gd name="T43" fmla="*/ 0 h 279"/>
                <a:gd name="T44" fmla="*/ 0 w 351"/>
                <a:gd name="T45" fmla="*/ 0 h 279"/>
                <a:gd name="T46" fmla="*/ 0 w 351"/>
                <a:gd name="T47" fmla="*/ 0 h 279"/>
                <a:gd name="T48" fmla="*/ 0 w 351"/>
                <a:gd name="T49" fmla="*/ 0 h 279"/>
                <a:gd name="T50" fmla="*/ 0 w 351"/>
                <a:gd name="T51" fmla="*/ 0 h 279"/>
                <a:gd name="T52" fmla="*/ 0 w 351"/>
                <a:gd name="T53" fmla="*/ 0 h 279"/>
                <a:gd name="T54" fmla="*/ 0 w 351"/>
                <a:gd name="T55" fmla="*/ 0 h 279"/>
                <a:gd name="T56" fmla="*/ 0 w 351"/>
                <a:gd name="T57" fmla="*/ 0 h 279"/>
                <a:gd name="T58" fmla="*/ 0 w 351"/>
                <a:gd name="T59" fmla="*/ 0 h 279"/>
                <a:gd name="T60" fmla="*/ 0 w 351"/>
                <a:gd name="T61" fmla="*/ 0 h 279"/>
                <a:gd name="T62" fmla="*/ 0 w 351"/>
                <a:gd name="T63" fmla="*/ 0 h 279"/>
                <a:gd name="T64" fmla="*/ 0 w 351"/>
                <a:gd name="T65" fmla="*/ 0 h 279"/>
                <a:gd name="T66" fmla="*/ 0 w 351"/>
                <a:gd name="T67" fmla="*/ 0 h 279"/>
                <a:gd name="T68" fmla="*/ 0 w 351"/>
                <a:gd name="T69" fmla="*/ 0 h 279"/>
                <a:gd name="T70" fmla="*/ 0 w 351"/>
                <a:gd name="T71" fmla="*/ 0 h 279"/>
                <a:gd name="T72" fmla="*/ 0 w 351"/>
                <a:gd name="T73" fmla="*/ 0 h 279"/>
                <a:gd name="T74" fmla="*/ 0 w 351"/>
                <a:gd name="T75" fmla="*/ 0 h 279"/>
                <a:gd name="T76" fmla="*/ 0 w 351"/>
                <a:gd name="T77" fmla="*/ 0 h 279"/>
                <a:gd name="T78" fmla="*/ 0 w 351"/>
                <a:gd name="T79" fmla="*/ 0 h 279"/>
                <a:gd name="T80" fmla="*/ 0 w 351"/>
                <a:gd name="T81" fmla="*/ 0 h 279"/>
                <a:gd name="T82" fmla="*/ 0 w 351"/>
                <a:gd name="T83" fmla="*/ 0 h 279"/>
                <a:gd name="T84" fmla="*/ 0 w 351"/>
                <a:gd name="T85" fmla="*/ 0 h 279"/>
                <a:gd name="T86" fmla="*/ 0 w 351"/>
                <a:gd name="T87" fmla="*/ 0 h 279"/>
                <a:gd name="T88" fmla="*/ 0 w 351"/>
                <a:gd name="T89" fmla="*/ 0 h 279"/>
                <a:gd name="T90" fmla="*/ 0 w 351"/>
                <a:gd name="T91" fmla="*/ 0 h 279"/>
                <a:gd name="T92" fmla="*/ 0 w 351"/>
                <a:gd name="T93" fmla="*/ 0 h 279"/>
                <a:gd name="T94" fmla="*/ 0 w 351"/>
                <a:gd name="T95" fmla="*/ 0 h 279"/>
                <a:gd name="T96" fmla="*/ 0 w 351"/>
                <a:gd name="T97" fmla="*/ 0 h 279"/>
                <a:gd name="T98" fmla="*/ 0 w 351"/>
                <a:gd name="T99" fmla="*/ 0 h 279"/>
                <a:gd name="T100" fmla="*/ 0 w 351"/>
                <a:gd name="T101" fmla="*/ 0 h 279"/>
                <a:gd name="T102" fmla="*/ 0 w 351"/>
                <a:gd name="T103" fmla="*/ 0 h 279"/>
                <a:gd name="T104" fmla="*/ 0 w 351"/>
                <a:gd name="T105" fmla="*/ 0 h 279"/>
                <a:gd name="T106" fmla="*/ 0 w 351"/>
                <a:gd name="T107" fmla="*/ 0 h 279"/>
                <a:gd name="T108" fmla="*/ 0 w 351"/>
                <a:gd name="T109" fmla="*/ 0 h 279"/>
                <a:gd name="T110" fmla="*/ 0 w 351"/>
                <a:gd name="T111" fmla="*/ 0 h 279"/>
                <a:gd name="T112" fmla="*/ 0 w 351"/>
                <a:gd name="T113" fmla="*/ 0 h 279"/>
                <a:gd name="T114" fmla="*/ 0 w 351"/>
                <a:gd name="T115" fmla="*/ 0 h 279"/>
                <a:gd name="T116" fmla="*/ 0 w 351"/>
                <a:gd name="T117" fmla="*/ 0 h 279"/>
                <a:gd name="T118" fmla="*/ 0 w 351"/>
                <a:gd name="T119" fmla="*/ 0 h 2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1"/>
                <a:gd name="T181" fmla="*/ 0 h 279"/>
                <a:gd name="T182" fmla="*/ 351 w 351"/>
                <a:gd name="T183" fmla="*/ 279 h 2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1" h="279">
                  <a:moveTo>
                    <a:pt x="344" y="80"/>
                  </a:moveTo>
                  <a:lnTo>
                    <a:pt x="344" y="78"/>
                  </a:lnTo>
                  <a:lnTo>
                    <a:pt x="343" y="75"/>
                  </a:lnTo>
                  <a:lnTo>
                    <a:pt x="342" y="73"/>
                  </a:lnTo>
                  <a:lnTo>
                    <a:pt x="341" y="71"/>
                  </a:lnTo>
                  <a:lnTo>
                    <a:pt x="340" y="69"/>
                  </a:lnTo>
                  <a:lnTo>
                    <a:pt x="339" y="68"/>
                  </a:lnTo>
                  <a:lnTo>
                    <a:pt x="337" y="65"/>
                  </a:lnTo>
                  <a:lnTo>
                    <a:pt x="336" y="63"/>
                  </a:lnTo>
                  <a:lnTo>
                    <a:pt x="335" y="61"/>
                  </a:lnTo>
                  <a:lnTo>
                    <a:pt x="334" y="59"/>
                  </a:lnTo>
                  <a:lnTo>
                    <a:pt x="333" y="57"/>
                  </a:lnTo>
                  <a:lnTo>
                    <a:pt x="332" y="55"/>
                  </a:lnTo>
                  <a:lnTo>
                    <a:pt x="330" y="53"/>
                  </a:lnTo>
                  <a:lnTo>
                    <a:pt x="329" y="51"/>
                  </a:lnTo>
                  <a:lnTo>
                    <a:pt x="327" y="50"/>
                  </a:lnTo>
                  <a:lnTo>
                    <a:pt x="325" y="48"/>
                  </a:lnTo>
                  <a:lnTo>
                    <a:pt x="324" y="45"/>
                  </a:lnTo>
                  <a:lnTo>
                    <a:pt x="322" y="44"/>
                  </a:lnTo>
                  <a:lnTo>
                    <a:pt x="321" y="42"/>
                  </a:lnTo>
                  <a:lnTo>
                    <a:pt x="319" y="40"/>
                  </a:lnTo>
                  <a:lnTo>
                    <a:pt x="317" y="39"/>
                  </a:lnTo>
                  <a:lnTo>
                    <a:pt x="315" y="37"/>
                  </a:lnTo>
                  <a:lnTo>
                    <a:pt x="313" y="35"/>
                  </a:lnTo>
                  <a:lnTo>
                    <a:pt x="312" y="34"/>
                  </a:lnTo>
                  <a:lnTo>
                    <a:pt x="310" y="32"/>
                  </a:lnTo>
                  <a:lnTo>
                    <a:pt x="307" y="31"/>
                  </a:lnTo>
                  <a:lnTo>
                    <a:pt x="305" y="29"/>
                  </a:lnTo>
                  <a:lnTo>
                    <a:pt x="303" y="28"/>
                  </a:lnTo>
                  <a:lnTo>
                    <a:pt x="302" y="27"/>
                  </a:lnTo>
                  <a:lnTo>
                    <a:pt x="300" y="24"/>
                  </a:lnTo>
                  <a:lnTo>
                    <a:pt x="297" y="23"/>
                  </a:lnTo>
                  <a:lnTo>
                    <a:pt x="295" y="22"/>
                  </a:lnTo>
                  <a:lnTo>
                    <a:pt x="293" y="21"/>
                  </a:lnTo>
                  <a:lnTo>
                    <a:pt x="291" y="20"/>
                  </a:lnTo>
                  <a:lnTo>
                    <a:pt x="287" y="19"/>
                  </a:lnTo>
                  <a:lnTo>
                    <a:pt x="285" y="17"/>
                  </a:lnTo>
                  <a:lnTo>
                    <a:pt x="283" y="15"/>
                  </a:lnTo>
                  <a:lnTo>
                    <a:pt x="281" y="14"/>
                  </a:lnTo>
                  <a:lnTo>
                    <a:pt x="278" y="13"/>
                  </a:lnTo>
                  <a:lnTo>
                    <a:pt x="276" y="13"/>
                  </a:lnTo>
                  <a:lnTo>
                    <a:pt x="273" y="12"/>
                  </a:lnTo>
                  <a:lnTo>
                    <a:pt x="271" y="11"/>
                  </a:lnTo>
                  <a:lnTo>
                    <a:pt x="268" y="10"/>
                  </a:lnTo>
                  <a:lnTo>
                    <a:pt x="265" y="9"/>
                  </a:lnTo>
                  <a:lnTo>
                    <a:pt x="263" y="8"/>
                  </a:lnTo>
                  <a:lnTo>
                    <a:pt x="260" y="8"/>
                  </a:lnTo>
                  <a:lnTo>
                    <a:pt x="257" y="7"/>
                  </a:lnTo>
                  <a:lnTo>
                    <a:pt x="255" y="5"/>
                  </a:lnTo>
                  <a:lnTo>
                    <a:pt x="252" y="5"/>
                  </a:lnTo>
                  <a:lnTo>
                    <a:pt x="250" y="4"/>
                  </a:lnTo>
                  <a:lnTo>
                    <a:pt x="246" y="4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2"/>
                  </a:lnTo>
                  <a:lnTo>
                    <a:pt x="235" y="2"/>
                  </a:lnTo>
                  <a:lnTo>
                    <a:pt x="232" y="1"/>
                  </a:lnTo>
                  <a:lnTo>
                    <a:pt x="230" y="1"/>
                  </a:lnTo>
                  <a:lnTo>
                    <a:pt x="226" y="1"/>
                  </a:lnTo>
                  <a:lnTo>
                    <a:pt x="223" y="1"/>
                  </a:lnTo>
                  <a:lnTo>
                    <a:pt x="221" y="0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2" y="0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3" y="0"/>
                  </a:lnTo>
                  <a:lnTo>
                    <a:pt x="191" y="1"/>
                  </a:lnTo>
                  <a:lnTo>
                    <a:pt x="187" y="1"/>
                  </a:lnTo>
                  <a:lnTo>
                    <a:pt x="184" y="1"/>
                  </a:lnTo>
                  <a:lnTo>
                    <a:pt x="181" y="1"/>
                  </a:lnTo>
                  <a:lnTo>
                    <a:pt x="178" y="2"/>
                  </a:lnTo>
                  <a:lnTo>
                    <a:pt x="175" y="2"/>
                  </a:lnTo>
                  <a:lnTo>
                    <a:pt x="172" y="2"/>
                  </a:lnTo>
                  <a:lnTo>
                    <a:pt x="168" y="3"/>
                  </a:lnTo>
                  <a:lnTo>
                    <a:pt x="165" y="3"/>
                  </a:lnTo>
                  <a:lnTo>
                    <a:pt x="163" y="4"/>
                  </a:lnTo>
                  <a:lnTo>
                    <a:pt x="160" y="4"/>
                  </a:lnTo>
                  <a:lnTo>
                    <a:pt x="156" y="5"/>
                  </a:lnTo>
                  <a:lnTo>
                    <a:pt x="153" y="7"/>
                  </a:lnTo>
                  <a:lnTo>
                    <a:pt x="151" y="7"/>
                  </a:lnTo>
                  <a:lnTo>
                    <a:pt x="147" y="8"/>
                  </a:lnTo>
                  <a:lnTo>
                    <a:pt x="144" y="9"/>
                  </a:lnTo>
                  <a:lnTo>
                    <a:pt x="142" y="10"/>
                  </a:lnTo>
                  <a:lnTo>
                    <a:pt x="138" y="10"/>
                  </a:lnTo>
                  <a:lnTo>
                    <a:pt x="135" y="11"/>
                  </a:lnTo>
                  <a:lnTo>
                    <a:pt x="132" y="12"/>
                  </a:lnTo>
                  <a:lnTo>
                    <a:pt x="130" y="13"/>
                  </a:lnTo>
                  <a:lnTo>
                    <a:pt x="126" y="14"/>
                  </a:lnTo>
                  <a:lnTo>
                    <a:pt x="124" y="15"/>
                  </a:lnTo>
                  <a:lnTo>
                    <a:pt x="121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2" y="20"/>
                  </a:lnTo>
                  <a:lnTo>
                    <a:pt x="108" y="22"/>
                  </a:lnTo>
                  <a:lnTo>
                    <a:pt x="106" y="23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97" y="27"/>
                  </a:lnTo>
                  <a:lnTo>
                    <a:pt x="95" y="29"/>
                  </a:lnTo>
                  <a:lnTo>
                    <a:pt x="92" y="30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4" y="34"/>
                  </a:lnTo>
                  <a:lnTo>
                    <a:pt x="82" y="37"/>
                  </a:lnTo>
                  <a:lnTo>
                    <a:pt x="80" y="38"/>
                  </a:lnTo>
                  <a:lnTo>
                    <a:pt x="76" y="40"/>
                  </a:lnTo>
                  <a:lnTo>
                    <a:pt x="74" y="41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6" y="47"/>
                  </a:lnTo>
                  <a:lnTo>
                    <a:pt x="64" y="49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57" y="54"/>
                  </a:lnTo>
                  <a:lnTo>
                    <a:pt x="55" y="57"/>
                  </a:lnTo>
                  <a:lnTo>
                    <a:pt x="53" y="58"/>
                  </a:lnTo>
                  <a:lnTo>
                    <a:pt x="51" y="60"/>
                  </a:lnTo>
                  <a:lnTo>
                    <a:pt x="48" y="62"/>
                  </a:lnTo>
                  <a:lnTo>
                    <a:pt x="46" y="64"/>
                  </a:lnTo>
                  <a:lnTo>
                    <a:pt x="44" y="67"/>
                  </a:lnTo>
                  <a:lnTo>
                    <a:pt x="42" y="69"/>
                  </a:lnTo>
                  <a:lnTo>
                    <a:pt x="41" y="71"/>
                  </a:lnTo>
                  <a:lnTo>
                    <a:pt x="38" y="73"/>
                  </a:lnTo>
                  <a:lnTo>
                    <a:pt x="36" y="74"/>
                  </a:lnTo>
                  <a:lnTo>
                    <a:pt x="34" y="77"/>
                  </a:lnTo>
                  <a:lnTo>
                    <a:pt x="33" y="79"/>
                  </a:lnTo>
                  <a:lnTo>
                    <a:pt x="31" y="81"/>
                  </a:lnTo>
                  <a:lnTo>
                    <a:pt x="30" y="83"/>
                  </a:lnTo>
                  <a:lnTo>
                    <a:pt x="27" y="85"/>
                  </a:lnTo>
                  <a:lnTo>
                    <a:pt x="26" y="88"/>
                  </a:lnTo>
                  <a:lnTo>
                    <a:pt x="24" y="90"/>
                  </a:lnTo>
                  <a:lnTo>
                    <a:pt x="23" y="93"/>
                  </a:lnTo>
                  <a:lnTo>
                    <a:pt x="21" y="95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7" y="102"/>
                  </a:lnTo>
                  <a:lnTo>
                    <a:pt x="15" y="104"/>
                  </a:lnTo>
                  <a:lnTo>
                    <a:pt x="14" y="107"/>
                  </a:lnTo>
                  <a:lnTo>
                    <a:pt x="13" y="109"/>
                  </a:lnTo>
                  <a:lnTo>
                    <a:pt x="12" y="111"/>
                  </a:lnTo>
                  <a:lnTo>
                    <a:pt x="11" y="114"/>
                  </a:lnTo>
                  <a:lnTo>
                    <a:pt x="10" y="117"/>
                  </a:lnTo>
                  <a:lnTo>
                    <a:pt x="8" y="119"/>
                  </a:lnTo>
                  <a:lnTo>
                    <a:pt x="7" y="121"/>
                  </a:lnTo>
                  <a:lnTo>
                    <a:pt x="7" y="123"/>
                  </a:lnTo>
                  <a:lnTo>
                    <a:pt x="6" y="125"/>
                  </a:lnTo>
                  <a:lnTo>
                    <a:pt x="5" y="129"/>
                  </a:lnTo>
                  <a:lnTo>
                    <a:pt x="4" y="131"/>
                  </a:lnTo>
                  <a:lnTo>
                    <a:pt x="4" y="133"/>
                  </a:lnTo>
                  <a:lnTo>
                    <a:pt x="3" y="135"/>
                  </a:lnTo>
                  <a:lnTo>
                    <a:pt x="3" y="138"/>
                  </a:lnTo>
                  <a:lnTo>
                    <a:pt x="2" y="141"/>
                  </a:lnTo>
                  <a:lnTo>
                    <a:pt x="2" y="143"/>
                  </a:lnTo>
                  <a:lnTo>
                    <a:pt x="1" y="145"/>
                  </a:lnTo>
                  <a:lnTo>
                    <a:pt x="1" y="148"/>
                  </a:lnTo>
                  <a:lnTo>
                    <a:pt x="1" y="150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0" y="174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1" y="181"/>
                  </a:lnTo>
                  <a:lnTo>
                    <a:pt x="2" y="183"/>
                  </a:lnTo>
                  <a:lnTo>
                    <a:pt x="2" y="185"/>
                  </a:lnTo>
                  <a:lnTo>
                    <a:pt x="2" y="189"/>
                  </a:lnTo>
                  <a:lnTo>
                    <a:pt x="3" y="191"/>
                  </a:lnTo>
                  <a:lnTo>
                    <a:pt x="3" y="193"/>
                  </a:lnTo>
                  <a:lnTo>
                    <a:pt x="4" y="195"/>
                  </a:lnTo>
                  <a:lnTo>
                    <a:pt x="5" y="198"/>
                  </a:lnTo>
                  <a:lnTo>
                    <a:pt x="5" y="200"/>
                  </a:lnTo>
                  <a:lnTo>
                    <a:pt x="6" y="202"/>
                  </a:lnTo>
                  <a:lnTo>
                    <a:pt x="7" y="204"/>
                  </a:lnTo>
                  <a:lnTo>
                    <a:pt x="8" y="207"/>
                  </a:lnTo>
                  <a:lnTo>
                    <a:pt x="10" y="208"/>
                  </a:lnTo>
                  <a:lnTo>
                    <a:pt x="11" y="210"/>
                  </a:lnTo>
                  <a:lnTo>
                    <a:pt x="12" y="212"/>
                  </a:lnTo>
                  <a:lnTo>
                    <a:pt x="13" y="214"/>
                  </a:lnTo>
                  <a:lnTo>
                    <a:pt x="14" y="217"/>
                  </a:lnTo>
                  <a:lnTo>
                    <a:pt x="15" y="219"/>
                  </a:lnTo>
                  <a:lnTo>
                    <a:pt x="16" y="221"/>
                  </a:lnTo>
                  <a:lnTo>
                    <a:pt x="17" y="222"/>
                  </a:lnTo>
                  <a:lnTo>
                    <a:pt x="18" y="224"/>
                  </a:lnTo>
                  <a:lnTo>
                    <a:pt x="21" y="227"/>
                  </a:lnTo>
                  <a:lnTo>
                    <a:pt x="22" y="228"/>
                  </a:lnTo>
                  <a:lnTo>
                    <a:pt x="23" y="230"/>
                  </a:lnTo>
                  <a:lnTo>
                    <a:pt x="25" y="232"/>
                  </a:lnTo>
                  <a:lnTo>
                    <a:pt x="26" y="233"/>
                  </a:lnTo>
                  <a:lnTo>
                    <a:pt x="28" y="235"/>
                  </a:lnTo>
                  <a:lnTo>
                    <a:pt x="30" y="238"/>
                  </a:lnTo>
                  <a:lnTo>
                    <a:pt x="32" y="239"/>
                  </a:lnTo>
                  <a:lnTo>
                    <a:pt x="34" y="241"/>
                  </a:lnTo>
                  <a:lnTo>
                    <a:pt x="35" y="242"/>
                  </a:lnTo>
                  <a:lnTo>
                    <a:pt x="37" y="244"/>
                  </a:lnTo>
                  <a:lnTo>
                    <a:pt x="40" y="245"/>
                  </a:lnTo>
                  <a:lnTo>
                    <a:pt x="41" y="247"/>
                  </a:lnTo>
                  <a:lnTo>
                    <a:pt x="43" y="249"/>
                  </a:lnTo>
                  <a:lnTo>
                    <a:pt x="45" y="250"/>
                  </a:lnTo>
                  <a:lnTo>
                    <a:pt x="47" y="251"/>
                  </a:lnTo>
                  <a:lnTo>
                    <a:pt x="50" y="253"/>
                  </a:lnTo>
                  <a:lnTo>
                    <a:pt x="52" y="254"/>
                  </a:lnTo>
                  <a:lnTo>
                    <a:pt x="54" y="255"/>
                  </a:lnTo>
                  <a:lnTo>
                    <a:pt x="56" y="257"/>
                  </a:lnTo>
                  <a:lnTo>
                    <a:pt x="58" y="259"/>
                  </a:lnTo>
                  <a:lnTo>
                    <a:pt x="61" y="260"/>
                  </a:lnTo>
                  <a:lnTo>
                    <a:pt x="63" y="261"/>
                  </a:lnTo>
                  <a:lnTo>
                    <a:pt x="65" y="262"/>
                  </a:lnTo>
                  <a:lnTo>
                    <a:pt x="67" y="263"/>
                  </a:lnTo>
                  <a:lnTo>
                    <a:pt x="71" y="264"/>
                  </a:lnTo>
                  <a:lnTo>
                    <a:pt x="73" y="265"/>
                  </a:lnTo>
                  <a:lnTo>
                    <a:pt x="75" y="267"/>
                  </a:lnTo>
                  <a:lnTo>
                    <a:pt x="77" y="268"/>
                  </a:lnTo>
                  <a:lnTo>
                    <a:pt x="81" y="268"/>
                  </a:lnTo>
                  <a:lnTo>
                    <a:pt x="83" y="269"/>
                  </a:lnTo>
                  <a:lnTo>
                    <a:pt x="85" y="270"/>
                  </a:lnTo>
                  <a:lnTo>
                    <a:pt x="88" y="271"/>
                  </a:lnTo>
                  <a:lnTo>
                    <a:pt x="91" y="272"/>
                  </a:lnTo>
                  <a:lnTo>
                    <a:pt x="94" y="272"/>
                  </a:lnTo>
                  <a:lnTo>
                    <a:pt x="96" y="273"/>
                  </a:lnTo>
                  <a:lnTo>
                    <a:pt x="100" y="273"/>
                  </a:lnTo>
                  <a:lnTo>
                    <a:pt x="102" y="274"/>
                  </a:lnTo>
                  <a:lnTo>
                    <a:pt x="105" y="275"/>
                  </a:lnTo>
                  <a:lnTo>
                    <a:pt x="107" y="275"/>
                  </a:lnTo>
                  <a:lnTo>
                    <a:pt x="111" y="275"/>
                  </a:lnTo>
                  <a:lnTo>
                    <a:pt x="113" y="277"/>
                  </a:lnTo>
                  <a:lnTo>
                    <a:pt x="116" y="277"/>
                  </a:lnTo>
                  <a:lnTo>
                    <a:pt x="118" y="278"/>
                  </a:lnTo>
                  <a:lnTo>
                    <a:pt x="122" y="278"/>
                  </a:lnTo>
                  <a:lnTo>
                    <a:pt x="125" y="278"/>
                  </a:lnTo>
                  <a:lnTo>
                    <a:pt x="127" y="278"/>
                  </a:lnTo>
                  <a:lnTo>
                    <a:pt x="131" y="279"/>
                  </a:lnTo>
                  <a:lnTo>
                    <a:pt x="134" y="279"/>
                  </a:lnTo>
                  <a:lnTo>
                    <a:pt x="136" y="279"/>
                  </a:lnTo>
                  <a:lnTo>
                    <a:pt x="140" y="279"/>
                  </a:lnTo>
                  <a:lnTo>
                    <a:pt x="143" y="279"/>
                  </a:lnTo>
                  <a:lnTo>
                    <a:pt x="146" y="279"/>
                  </a:lnTo>
                  <a:lnTo>
                    <a:pt x="148" y="279"/>
                  </a:lnTo>
                  <a:lnTo>
                    <a:pt x="152" y="279"/>
                  </a:lnTo>
                  <a:lnTo>
                    <a:pt x="155" y="279"/>
                  </a:lnTo>
                  <a:lnTo>
                    <a:pt x="157" y="278"/>
                  </a:lnTo>
                  <a:lnTo>
                    <a:pt x="161" y="278"/>
                  </a:lnTo>
                  <a:lnTo>
                    <a:pt x="164" y="278"/>
                  </a:lnTo>
                  <a:lnTo>
                    <a:pt x="167" y="278"/>
                  </a:lnTo>
                  <a:lnTo>
                    <a:pt x="170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80" y="275"/>
                  </a:lnTo>
                  <a:lnTo>
                    <a:pt x="183" y="275"/>
                  </a:lnTo>
                  <a:lnTo>
                    <a:pt x="185" y="274"/>
                  </a:lnTo>
                  <a:lnTo>
                    <a:pt x="188" y="274"/>
                  </a:lnTo>
                  <a:lnTo>
                    <a:pt x="192" y="273"/>
                  </a:lnTo>
                  <a:lnTo>
                    <a:pt x="195" y="272"/>
                  </a:lnTo>
                  <a:lnTo>
                    <a:pt x="197" y="272"/>
                  </a:lnTo>
                  <a:lnTo>
                    <a:pt x="201" y="271"/>
                  </a:lnTo>
                  <a:lnTo>
                    <a:pt x="204" y="270"/>
                  </a:lnTo>
                  <a:lnTo>
                    <a:pt x="206" y="270"/>
                  </a:lnTo>
                  <a:lnTo>
                    <a:pt x="210" y="269"/>
                  </a:lnTo>
                  <a:lnTo>
                    <a:pt x="213" y="268"/>
                  </a:lnTo>
                  <a:lnTo>
                    <a:pt x="216" y="267"/>
                  </a:lnTo>
                  <a:lnTo>
                    <a:pt x="218" y="265"/>
                  </a:lnTo>
                  <a:lnTo>
                    <a:pt x="222" y="264"/>
                  </a:lnTo>
                  <a:lnTo>
                    <a:pt x="225" y="263"/>
                  </a:lnTo>
                  <a:lnTo>
                    <a:pt x="227" y="262"/>
                  </a:lnTo>
                  <a:lnTo>
                    <a:pt x="231" y="261"/>
                  </a:lnTo>
                  <a:lnTo>
                    <a:pt x="233" y="260"/>
                  </a:lnTo>
                  <a:lnTo>
                    <a:pt x="236" y="259"/>
                  </a:lnTo>
                  <a:lnTo>
                    <a:pt x="240" y="258"/>
                  </a:lnTo>
                  <a:lnTo>
                    <a:pt x="242" y="257"/>
                  </a:lnTo>
                  <a:lnTo>
                    <a:pt x="245" y="255"/>
                  </a:lnTo>
                  <a:lnTo>
                    <a:pt x="247" y="253"/>
                  </a:lnTo>
                  <a:lnTo>
                    <a:pt x="251" y="252"/>
                  </a:lnTo>
                  <a:lnTo>
                    <a:pt x="253" y="251"/>
                  </a:lnTo>
                  <a:lnTo>
                    <a:pt x="256" y="249"/>
                  </a:lnTo>
                  <a:lnTo>
                    <a:pt x="258" y="248"/>
                  </a:lnTo>
                  <a:lnTo>
                    <a:pt x="262" y="247"/>
                  </a:lnTo>
                  <a:lnTo>
                    <a:pt x="264" y="244"/>
                  </a:lnTo>
                  <a:lnTo>
                    <a:pt x="266" y="243"/>
                  </a:lnTo>
                  <a:lnTo>
                    <a:pt x="270" y="241"/>
                  </a:lnTo>
                  <a:lnTo>
                    <a:pt x="272" y="240"/>
                  </a:lnTo>
                  <a:lnTo>
                    <a:pt x="274" y="238"/>
                  </a:lnTo>
                  <a:lnTo>
                    <a:pt x="277" y="237"/>
                  </a:lnTo>
                  <a:lnTo>
                    <a:pt x="280" y="234"/>
                  </a:lnTo>
                  <a:lnTo>
                    <a:pt x="282" y="232"/>
                  </a:lnTo>
                  <a:lnTo>
                    <a:pt x="284" y="231"/>
                  </a:lnTo>
                  <a:lnTo>
                    <a:pt x="286" y="229"/>
                  </a:lnTo>
                  <a:lnTo>
                    <a:pt x="289" y="227"/>
                  </a:lnTo>
                  <a:lnTo>
                    <a:pt x="291" y="225"/>
                  </a:lnTo>
                  <a:lnTo>
                    <a:pt x="294" y="223"/>
                  </a:lnTo>
                  <a:lnTo>
                    <a:pt x="296" y="221"/>
                  </a:lnTo>
                  <a:lnTo>
                    <a:pt x="299" y="219"/>
                  </a:lnTo>
                  <a:lnTo>
                    <a:pt x="300" y="218"/>
                  </a:lnTo>
                  <a:lnTo>
                    <a:pt x="302" y="215"/>
                  </a:lnTo>
                  <a:lnTo>
                    <a:pt x="304" y="213"/>
                  </a:lnTo>
                  <a:lnTo>
                    <a:pt x="306" y="211"/>
                  </a:lnTo>
                  <a:lnTo>
                    <a:pt x="309" y="209"/>
                  </a:lnTo>
                  <a:lnTo>
                    <a:pt x="311" y="207"/>
                  </a:lnTo>
                  <a:lnTo>
                    <a:pt x="312" y="204"/>
                  </a:lnTo>
                  <a:lnTo>
                    <a:pt x="314" y="202"/>
                  </a:lnTo>
                  <a:lnTo>
                    <a:pt x="316" y="200"/>
                  </a:lnTo>
                  <a:lnTo>
                    <a:pt x="317" y="198"/>
                  </a:lnTo>
                  <a:lnTo>
                    <a:pt x="320" y="195"/>
                  </a:lnTo>
                  <a:lnTo>
                    <a:pt x="322" y="193"/>
                  </a:lnTo>
                  <a:lnTo>
                    <a:pt x="323" y="191"/>
                  </a:lnTo>
                  <a:lnTo>
                    <a:pt x="324" y="189"/>
                  </a:lnTo>
                  <a:lnTo>
                    <a:pt x="326" y="187"/>
                  </a:lnTo>
                  <a:lnTo>
                    <a:pt x="327" y="184"/>
                  </a:lnTo>
                  <a:lnTo>
                    <a:pt x="330" y="182"/>
                  </a:lnTo>
                  <a:lnTo>
                    <a:pt x="331" y="180"/>
                  </a:lnTo>
                  <a:lnTo>
                    <a:pt x="332" y="178"/>
                  </a:lnTo>
                  <a:lnTo>
                    <a:pt x="333" y="175"/>
                  </a:lnTo>
                  <a:lnTo>
                    <a:pt x="334" y="173"/>
                  </a:lnTo>
                  <a:lnTo>
                    <a:pt x="336" y="171"/>
                  </a:lnTo>
                  <a:lnTo>
                    <a:pt x="337" y="168"/>
                  </a:lnTo>
                  <a:lnTo>
                    <a:pt x="339" y="165"/>
                  </a:lnTo>
                  <a:lnTo>
                    <a:pt x="340" y="163"/>
                  </a:lnTo>
                  <a:lnTo>
                    <a:pt x="341" y="161"/>
                  </a:lnTo>
                  <a:lnTo>
                    <a:pt x="342" y="159"/>
                  </a:lnTo>
                  <a:lnTo>
                    <a:pt x="342" y="157"/>
                  </a:lnTo>
                  <a:lnTo>
                    <a:pt x="343" y="153"/>
                  </a:lnTo>
                  <a:lnTo>
                    <a:pt x="344" y="151"/>
                  </a:lnTo>
                  <a:lnTo>
                    <a:pt x="345" y="149"/>
                  </a:lnTo>
                  <a:lnTo>
                    <a:pt x="345" y="147"/>
                  </a:lnTo>
                  <a:lnTo>
                    <a:pt x="346" y="144"/>
                  </a:lnTo>
                  <a:lnTo>
                    <a:pt x="346" y="142"/>
                  </a:lnTo>
                  <a:lnTo>
                    <a:pt x="347" y="139"/>
                  </a:lnTo>
                  <a:lnTo>
                    <a:pt x="347" y="137"/>
                  </a:lnTo>
                  <a:lnTo>
                    <a:pt x="349" y="134"/>
                  </a:lnTo>
                  <a:lnTo>
                    <a:pt x="349" y="132"/>
                  </a:lnTo>
                  <a:lnTo>
                    <a:pt x="350" y="130"/>
                  </a:lnTo>
                  <a:lnTo>
                    <a:pt x="350" y="127"/>
                  </a:lnTo>
                  <a:lnTo>
                    <a:pt x="350" y="124"/>
                  </a:lnTo>
                  <a:lnTo>
                    <a:pt x="350" y="122"/>
                  </a:lnTo>
                  <a:lnTo>
                    <a:pt x="350" y="120"/>
                  </a:lnTo>
                  <a:lnTo>
                    <a:pt x="350" y="118"/>
                  </a:lnTo>
                  <a:lnTo>
                    <a:pt x="351" y="114"/>
                  </a:lnTo>
                  <a:lnTo>
                    <a:pt x="351" y="112"/>
                  </a:lnTo>
                  <a:lnTo>
                    <a:pt x="350" y="110"/>
                  </a:lnTo>
                  <a:lnTo>
                    <a:pt x="350" y="108"/>
                  </a:lnTo>
                  <a:lnTo>
                    <a:pt x="350" y="105"/>
                  </a:lnTo>
                  <a:lnTo>
                    <a:pt x="350" y="103"/>
                  </a:lnTo>
                  <a:lnTo>
                    <a:pt x="350" y="101"/>
                  </a:lnTo>
                  <a:lnTo>
                    <a:pt x="349" y="99"/>
                  </a:lnTo>
                  <a:lnTo>
                    <a:pt x="349" y="95"/>
                  </a:lnTo>
                  <a:lnTo>
                    <a:pt x="349" y="93"/>
                  </a:lnTo>
                  <a:lnTo>
                    <a:pt x="347" y="91"/>
                  </a:lnTo>
                  <a:lnTo>
                    <a:pt x="347" y="89"/>
                  </a:lnTo>
                  <a:lnTo>
                    <a:pt x="346" y="87"/>
                  </a:lnTo>
                  <a:lnTo>
                    <a:pt x="346" y="84"/>
                  </a:lnTo>
                  <a:lnTo>
                    <a:pt x="345" y="82"/>
                  </a:lnTo>
                  <a:lnTo>
                    <a:pt x="344" y="8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51" y="1571"/>
              <a:ext cx="267" cy="233"/>
            </a:xfrm>
            <a:custGeom>
              <a:avLst/>
              <a:gdLst>
                <a:gd name="T0" fmla="*/ 0 w 1851"/>
                <a:gd name="T1" fmla="*/ 0 h 1608"/>
                <a:gd name="T2" fmla="*/ 0 w 1851"/>
                <a:gd name="T3" fmla="*/ 0 h 1608"/>
                <a:gd name="T4" fmla="*/ 0 w 1851"/>
                <a:gd name="T5" fmla="*/ 0 h 1608"/>
                <a:gd name="T6" fmla="*/ 0 w 1851"/>
                <a:gd name="T7" fmla="*/ 0 h 1608"/>
                <a:gd name="T8" fmla="*/ 0 w 1851"/>
                <a:gd name="T9" fmla="*/ 0 h 1608"/>
                <a:gd name="T10" fmla="*/ 0 w 1851"/>
                <a:gd name="T11" fmla="*/ 0 h 1608"/>
                <a:gd name="T12" fmla="*/ 0 w 1851"/>
                <a:gd name="T13" fmla="*/ 0 h 1608"/>
                <a:gd name="T14" fmla="*/ 0 w 1851"/>
                <a:gd name="T15" fmla="*/ 0 h 1608"/>
                <a:gd name="T16" fmla="*/ 0 w 1851"/>
                <a:gd name="T17" fmla="*/ 0 h 1608"/>
                <a:gd name="T18" fmla="*/ 0 w 1851"/>
                <a:gd name="T19" fmla="*/ 0 h 1608"/>
                <a:gd name="T20" fmla="*/ 0 w 1851"/>
                <a:gd name="T21" fmla="*/ 0 h 1608"/>
                <a:gd name="T22" fmla="*/ 0 w 1851"/>
                <a:gd name="T23" fmla="*/ 0 h 1608"/>
                <a:gd name="T24" fmla="*/ 0 w 1851"/>
                <a:gd name="T25" fmla="*/ 0 h 1608"/>
                <a:gd name="T26" fmla="*/ 0 w 1851"/>
                <a:gd name="T27" fmla="*/ 0 h 1608"/>
                <a:gd name="T28" fmla="*/ 0 w 1851"/>
                <a:gd name="T29" fmla="*/ 0 h 1608"/>
                <a:gd name="T30" fmla="*/ 0 w 1851"/>
                <a:gd name="T31" fmla="*/ 0 h 1608"/>
                <a:gd name="T32" fmla="*/ 0 w 1851"/>
                <a:gd name="T33" fmla="*/ 0 h 1608"/>
                <a:gd name="T34" fmla="*/ 0 w 1851"/>
                <a:gd name="T35" fmla="*/ 0 h 1608"/>
                <a:gd name="T36" fmla="*/ 0 w 1851"/>
                <a:gd name="T37" fmla="*/ 0 h 1608"/>
                <a:gd name="T38" fmla="*/ 0 w 1851"/>
                <a:gd name="T39" fmla="*/ 0 h 1608"/>
                <a:gd name="T40" fmla="*/ 0 w 1851"/>
                <a:gd name="T41" fmla="*/ 0 h 1608"/>
                <a:gd name="T42" fmla="*/ 0 w 1851"/>
                <a:gd name="T43" fmla="*/ 0 h 1608"/>
                <a:gd name="T44" fmla="*/ 0 w 1851"/>
                <a:gd name="T45" fmla="*/ 0 h 1608"/>
                <a:gd name="T46" fmla="*/ 0 w 1851"/>
                <a:gd name="T47" fmla="*/ 0 h 1608"/>
                <a:gd name="T48" fmla="*/ 0 w 1851"/>
                <a:gd name="T49" fmla="*/ 0 h 1608"/>
                <a:gd name="T50" fmla="*/ 0 w 1851"/>
                <a:gd name="T51" fmla="*/ 0 h 1608"/>
                <a:gd name="T52" fmla="*/ 0 w 1851"/>
                <a:gd name="T53" fmla="*/ 0 h 1608"/>
                <a:gd name="T54" fmla="*/ 0 w 1851"/>
                <a:gd name="T55" fmla="*/ 0 h 1608"/>
                <a:gd name="T56" fmla="*/ 0 w 1851"/>
                <a:gd name="T57" fmla="*/ 0 h 1608"/>
                <a:gd name="T58" fmla="*/ 0 w 1851"/>
                <a:gd name="T59" fmla="*/ 0 h 1608"/>
                <a:gd name="T60" fmla="*/ 0 w 1851"/>
                <a:gd name="T61" fmla="*/ 0 h 1608"/>
                <a:gd name="T62" fmla="*/ 0 w 1851"/>
                <a:gd name="T63" fmla="*/ 0 h 1608"/>
                <a:gd name="T64" fmla="*/ 0 w 1851"/>
                <a:gd name="T65" fmla="*/ 0 h 1608"/>
                <a:gd name="T66" fmla="*/ 0 w 1851"/>
                <a:gd name="T67" fmla="*/ 0 h 1608"/>
                <a:gd name="T68" fmla="*/ 0 w 1851"/>
                <a:gd name="T69" fmla="*/ 0 h 1608"/>
                <a:gd name="T70" fmla="*/ 0 w 1851"/>
                <a:gd name="T71" fmla="*/ 0 h 1608"/>
                <a:gd name="T72" fmla="*/ 0 w 1851"/>
                <a:gd name="T73" fmla="*/ 0 h 1608"/>
                <a:gd name="T74" fmla="*/ 0 w 1851"/>
                <a:gd name="T75" fmla="*/ 0 h 1608"/>
                <a:gd name="T76" fmla="*/ 0 w 1851"/>
                <a:gd name="T77" fmla="*/ 0 h 1608"/>
                <a:gd name="T78" fmla="*/ 0 w 1851"/>
                <a:gd name="T79" fmla="*/ 0 h 1608"/>
                <a:gd name="T80" fmla="*/ 0 w 1851"/>
                <a:gd name="T81" fmla="*/ 0 h 1608"/>
                <a:gd name="T82" fmla="*/ 0 w 1851"/>
                <a:gd name="T83" fmla="*/ 0 h 1608"/>
                <a:gd name="T84" fmla="*/ 0 w 1851"/>
                <a:gd name="T85" fmla="*/ 0 h 1608"/>
                <a:gd name="T86" fmla="*/ 0 w 1851"/>
                <a:gd name="T87" fmla="*/ 0 h 1608"/>
                <a:gd name="T88" fmla="*/ 0 w 1851"/>
                <a:gd name="T89" fmla="*/ 0 h 1608"/>
                <a:gd name="T90" fmla="*/ 0 w 1851"/>
                <a:gd name="T91" fmla="*/ 0 h 16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51"/>
                <a:gd name="T139" fmla="*/ 0 h 1608"/>
                <a:gd name="T140" fmla="*/ 1851 w 1851"/>
                <a:gd name="T141" fmla="*/ 1608 h 16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51" h="1608">
                  <a:moveTo>
                    <a:pt x="1846" y="486"/>
                  </a:moveTo>
                  <a:lnTo>
                    <a:pt x="1744" y="311"/>
                  </a:lnTo>
                  <a:lnTo>
                    <a:pt x="1442" y="222"/>
                  </a:lnTo>
                  <a:lnTo>
                    <a:pt x="1237" y="137"/>
                  </a:lnTo>
                  <a:lnTo>
                    <a:pt x="1158" y="23"/>
                  </a:lnTo>
                  <a:lnTo>
                    <a:pt x="1000" y="0"/>
                  </a:lnTo>
                  <a:lnTo>
                    <a:pt x="971" y="83"/>
                  </a:lnTo>
                  <a:lnTo>
                    <a:pt x="1084" y="159"/>
                  </a:lnTo>
                  <a:lnTo>
                    <a:pt x="1190" y="213"/>
                  </a:lnTo>
                  <a:lnTo>
                    <a:pt x="1338" y="308"/>
                  </a:lnTo>
                  <a:lnTo>
                    <a:pt x="1450" y="413"/>
                  </a:lnTo>
                  <a:lnTo>
                    <a:pt x="1106" y="522"/>
                  </a:lnTo>
                  <a:lnTo>
                    <a:pt x="704" y="608"/>
                  </a:lnTo>
                  <a:lnTo>
                    <a:pt x="203" y="740"/>
                  </a:lnTo>
                  <a:lnTo>
                    <a:pt x="63" y="518"/>
                  </a:lnTo>
                  <a:lnTo>
                    <a:pt x="0" y="546"/>
                  </a:lnTo>
                  <a:lnTo>
                    <a:pt x="141" y="929"/>
                  </a:lnTo>
                  <a:lnTo>
                    <a:pt x="612" y="811"/>
                  </a:lnTo>
                  <a:lnTo>
                    <a:pt x="961" y="766"/>
                  </a:lnTo>
                  <a:lnTo>
                    <a:pt x="1003" y="785"/>
                  </a:lnTo>
                  <a:lnTo>
                    <a:pt x="1000" y="789"/>
                  </a:lnTo>
                  <a:lnTo>
                    <a:pt x="990" y="799"/>
                  </a:lnTo>
                  <a:lnTo>
                    <a:pt x="976" y="814"/>
                  </a:lnTo>
                  <a:lnTo>
                    <a:pt x="960" y="832"/>
                  </a:lnTo>
                  <a:lnTo>
                    <a:pt x="941" y="851"/>
                  </a:lnTo>
                  <a:lnTo>
                    <a:pt x="925" y="869"/>
                  </a:lnTo>
                  <a:lnTo>
                    <a:pt x="911" y="884"/>
                  </a:lnTo>
                  <a:lnTo>
                    <a:pt x="902" y="895"/>
                  </a:lnTo>
                  <a:lnTo>
                    <a:pt x="898" y="898"/>
                  </a:lnTo>
                  <a:lnTo>
                    <a:pt x="460" y="1190"/>
                  </a:lnTo>
                  <a:lnTo>
                    <a:pt x="292" y="1309"/>
                  </a:lnTo>
                  <a:lnTo>
                    <a:pt x="389" y="1608"/>
                  </a:lnTo>
                  <a:lnTo>
                    <a:pt x="456" y="1588"/>
                  </a:lnTo>
                  <a:lnTo>
                    <a:pt x="431" y="1390"/>
                  </a:lnTo>
                  <a:lnTo>
                    <a:pt x="862" y="1149"/>
                  </a:lnTo>
                  <a:lnTo>
                    <a:pt x="1153" y="939"/>
                  </a:lnTo>
                  <a:lnTo>
                    <a:pt x="1566" y="767"/>
                  </a:lnTo>
                  <a:lnTo>
                    <a:pt x="1493" y="910"/>
                  </a:lnTo>
                  <a:lnTo>
                    <a:pt x="1431" y="1091"/>
                  </a:lnTo>
                  <a:lnTo>
                    <a:pt x="1378" y="1161"/>
                  </a:lnTo>
                  <a:lnTo>
                    <a:pt x="1423" y="1326"/>
                  </a:lnTo>
                  <a:lnTo>
                    <a:pt x="1486" y="1308"/>
                  </a:lnTo>
                  <a:lnTo>
                    <a:pt x="1528" y="1191"/>
                  </a:lnTo>
                  <a:lnTo>
                    <a:pt x="1554" y="1067"/>
                  </a:lnTo>
                  <a:lnTo>
                    <a:pt x="1655" y="929"/>
                  </a:lnTo>
                  <a:lnTo>
                    <a:pt x="1851" y="648"/>
                  </a:lnTo>
                  <a:lnTo>
                    <a:pt x="1851" y="643"/>
                  </a:lnTo>
                  <a:lnTo>
                    <a:pt x="1850" y="627"/>
                  </a:lnTo>
                  <a:lnTo>
                    <a:pt x="1848" y="605"/>
                  </a:lnTo>
                  <a:lnTo>
                    <a:pt x="1848" y="579"/>
                  </a:lnTo>
                  <a:lnTo>
                    <a:pt x="1847" y="551"/>
                  </a:lnTo>
                  <a:lnTo>
                    <a:pt x="1846" y="525"/>
                  </a:lnTo>
                  <a:lnTo>
                    <a:pt x="1846" y="503"/>
                  </a:lnTo>
                  <a:lnTo>
                    <a:pt x="1846" y="489"/>
                  </a:lnTo>
                  <a:lnTo>
                    <a:pt x="1846" y="48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489" y="1747"/>
              <a:ext cx="49" cy="44"/>
            </a:xfrm>
            <a:custGeom>
              <a:avLst/>
              <a:gdLst>
                <a:gd name="T0" fmla="*/ 0 w 340"/>
                <a:gd name="T1" fmla="*/ 0 h 299"/>
                <a:gd name="T2" fmla="*/ 0 w 340"/>
                <a:gd name="T3" fmla="*/ 0 h 299"/>
                <a:gd name="T4" fmla="*/ 0 w 340"/>
                <a:gd name="T5" fmla="*/ 0 h 299"/>
                <a:gd name="T6" fmla="*/ 0 w 340"/>
                <a:gd name="T7" fmla="*/ 0 h 299"/>
                <a:gd name="T8" fmla="*/ 0 w 340"/>
                <a:gd name="T9" fmla="*/ 0 h 299"/>
                <a:gd name="T10" fmla="*/ 0 w 340"/>
                <a:gd name="T11" fmla="*/ 0 h 299"/>
                <a:gd name="T12" fmla="*/ 0 w 340"/>
                <a:gd name="T13" fmla="*/ 0 h 299"/>
                <a:gd name="T14" fmla="*/ 0 w 340"/>
                <a:gd name="T15" fmla="*/ 0 h 299"/>
                <a:gd name="T16" fmla="*/ 0 w 340"/>
                <a:gd name="T17" fmla="*/ 0 h 299"/>
                <a:gd name="T18" fmla="*/ 0 w 340"/>
                <a:gd name="T19" fmla="*/ 0 h 299"/>
                <a:gd name="T20" fmla="*/ 0 w 340"/>
                <a:gd name="T21" fmla="*/ 0 h 299"/>
                <a:gd name="T22" fmla="*/ 0 w 340"/>
                <a:gd name="T23" fmla="*/ 0 h 299"/>
                <a:gd name="T24" fmla="*/ 0 w 340"/>
                <a:gd name="T25" fmla="*/ 0 h 299"/>
                <a:gd name="T26" fmla="*/ 0 w 340"/>
                <a:gd name="T27" fmla="*/ 0 h 299"/>
                <a:gd name="T28" fmla="*/ 0 w 340"/>
                <a:gd name="T29" fmla="*/ 0 h 299"/>
                <a:gd name="T30" fmla="*/ 0 w 340"/>
                <a:gd name="T31" fmla="*/ 0 h 299"/>
                <a:gd name="T32" fmla="*/ 0 w 340"/>
                <a:gd name="T33" fmla="*/ 0 h 299"/>
                <a:gd name="T34" fmla="*/ 0 w 340"/>
                <a:gd name="T35" fmla="*/ 0 h 299"/>
                <a:gd name="T36" fmla="*/ 0 w 340"/>
                <a:gd name="T37" fmla="*/ 0 h 299"/>
                <a:gd name="T38" fmla="*/ 0 w 340"/>
                <a:gd name="T39" fmla="*/ 0 h 299"/>
                <a:gd name="T40" fmla="*/ 0 w 340"/>
                <a:gd name="T41" fmla="*/ 0 h 299"/>
                <a:gd name="T42" fmla="*/ 0 w 340"/>
                <a:gd name="T43" fmla="*/ 0 h 299"/>
                <a:gd name="T44" fmla="*/ 0 w 340"/>
                <a:gd name="T45" fmla="*/ 0 h 299"/>
                <a:gd name="T46" fmla="*/ 0 w 340"/>
                <a:gd name="T47" fmla="*/ 0 h 299"/>
                <a:gd name="T48" fmla="*/ 0 w 340"/>
                <a:gd name="T49" fmla="*/ 0 h 299"/>
                <a:gd name="T50" fmla="*/ 0 w 340"/>
                <a:gd name="T51" fmla="*/ 0 h 299"/>
                <a:gd name="T52" fmla="*/ 0 w 340"/>
                <a:gd name="T53" fmla="*/ 0 h 299"/>
                <a:gd name="T54" fmla="*/ 0 w 340"/>
                <a:gd name="T55" fmla="*/ 0 h 299"/>
                <a:gd name="T56" fmla="*/ 0 w 340"/>
                <a:gd name="T57" fmla="*/ 0 h 299"/>
                <a:gd name="T58" fmla="*/ 0 w 340"/>
                <a:gd name="T59" fmla="*/ 0 h 299"/>
                <a:gd name="T60" fmla="*/ 0 w 340"/>
                <a:gd name="T61" fmla="*/ 0 h 299"/>
                <a:gd name="T62" fmla="*/ 0 w 340"/>
                <a:gd name="T63" fmla="*/ 0 h 299"/>
                <a:gd name="T64" fmla="*/ 0 w 340"/>
                <a:gd name="T65" fmla="*/ 0 h 299"/>
                <a:gd name="T66" fmla="*/ 0 w 340"/>
                <a:gd name="T67" fmla="*/ 0 h 299"/>
                <a:gd name="T68" fmla="*/ 0 w 340"/>
                <a:gd name="T69" fmla="*/ 0 h 299"/>
                <a:gd name="T70" fmla="*/ 0 w 340"/>
                <a:gd name="T71" fmla="*/ 0 h 299"/>
                <a:gd name="T72" fmla="*/ 0 w 340"/>
                <a:gd name="T73" fmla="*/ 0 h 299"/>
                <a:gd name="T74" fmla="*/ 0 w 340"/>
                <a:gd name="T75" fmla="*/ 0 h 299"/>
                <a:gd name="T76" fmla="*/ 0 w 340"/>
                <a:gd name="T77" fmla="*/ 0 h 299"/>
                <a:gd name="T78" fmla="*/ 0 w 340"/>
                <a:gd name="T79" fmla="*/ 0 h 299"/>
                <a:gd name="T80" fmla="*/ 0 w 340"/>
                <a:gd name="T81" fmla="*/ 0 h 299"/>
                <a:gd name="T82" fmla="*/ 0 w 340"/>
                <a:gd name="T83" fmla="*/ 0 h 299"/>
                <a:gd name="T84" fmla="*/ 0 w 340"/>
                <a:gd name="T85" fmla="*/ 0 h 299"/>
                <a:gd name="T86" fmla="*/ 0 w 340"/>
                <a:gd name="T87" fmla="*/ 0 h 299"/>
                <a:gd name="T88" fmla="*/ 0 w 340"/>
                <a:gd name="T89" fmla="*/ 0 h 299"/>
                <a:gd name="T90" fmla="*/ 0 w 340"/>
                <a:gd name="T91" fmla="*/ 0 h 299"/>
                <a:gd name="T92" fmla="*/ 0 w 340"/>
                <a:gd name="T93" fmla="*/ 0 h 299"/>
                <a:gd name="T94" fmla="*/ 0 w 340"/>
                <a:gd name="T95" fmla="*/ 0 h 299"/>
                <a:gd name="T96" fmla="*/ 0 w 340"/>
                <a:gd name="T97" fmla="*/ 0 h 299"/>
                <a:gd name="T98" fmla="*/ 0 w 340"/>
                <a:gd name="T99" fmla="*/ 0 h 299"/>
                <a:gd name="T100" fmla="*/ 0 w 340"/>
                <a:gd name="T101" fmla="*/ 0 h 299"/>
                <a:gd name="T102" fmla="*/ 0 w 340"/>
                <a:gd name="T103" fmla="*/ 0 h 299"/>
                <a:gd name="T104" fmla="*/ 0 w 340"/>
                <a:gd name="T105" fmla="*/ 0 h 299"/>
                <a:gd name="T106" fmla="*/ 0 w 340"/>
                <a:gd name="T107" fmla="*/ 0 h 299"/>
                <a:gd name="T108" fmla="*/ 0 w 340"/>
                <a:gd name="T109" fmla="*/ 0 h 299"/>
                <a:gd name="T110" fmla="*/ 0 w 340"/>
                <a:gd name="T111" fmla="*/ 0 h 299"/>
                <a:gd name="T112" fmla="*/ 0 w 340"/>
                <a:gd name="T113" fmla="*/ 0 h 299"/>
                <a:gd name="T114" fmla="*/ 0 w 340"/>
                <a:gd name="T115" fmla="*/ 0 h 299"/>
                <a:gd name="T116" fmla="*/ 0 w 340"/>
                <a:gd name="T117" fmla="*/ 0 h 299"/>
                <a:gd name="T118" fmla="*/ 0 w 340"/>
                <a:gd name="T119" fmla="*/ 0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0"/>
                <a:gd name="T181" fmla="*/ 0 h 299"/>
                <a:gd name="T182" fmla="*/ 340 w 340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0" h="299">
                  <a:moveTo>
                    <a:pt x="14" y="245"/>
                  </a:moveTo>
                  <a:lnTo>
                    <a:pt x="15" y="247"/>
                  </a:lnTo>
                  <a:lnTo>
                    <a:pt x="18" y="249"/>
                  </a:lnTo>
                  <a:lnTo>
                    <a:pt x="19" y="251"/>
                  </a:lnTo>
                  <a:lnTo>
                    <a:pt x="20" y="253"/>
                  </a:lnTo>
                  <a:lnTo>
                    <a:pt x="21" y="254"/>
                  </a:lnTo>
                  <a:lnTo>
                    <a:pt x="23" y="257"/>
                  </a:lnTo>
                  <a:lnTo>
                    <a:pt x="24" y="259"/>
                  </a:lnTo>
                  <a:lnTo>
                    <a:pt x="25" y="260"/>
                  </a:lnTo>
                  <a:lnTo>
                    <a:pt x="28" y="262"/>
                  </a:lnTo>
                  <a:lnTo>
                    <a:pt x="29" y="263"/>
                  </a:lnTo>
                  <a:lnTo>
                    <a:pt x="31" y="265"/>
                  </a:lnTo>
                  <a:lnTo>
                    <a:pt x="32" y="267"/>
                  </a:lnTo>
                  <a:lnTo>
                    <a:pt x="34" y="269"/>
                  </a:lnTo>
                  <a:lnTo>
                    <a:pt x="36" y="270"/>
                  </a:lnTo>
                  <a:lnTo>
                    <a:pt x="38" y="271"/>
                  </a:lnTo>
                  <a:lnTo>
                    <a:pt x="40" y="273"/>
                  </a:lnTo>
                  <a:lnTo>
                    <a:pt x="42" y="274"/>
                  </a:lnTo>
                  <a:lnTo>
                    <a:pt x="44" y="275"/>
                  </a:lnTo>
                  <a:lnTo>
                    <a:pt x="45" y="277"/>
                  </a:lnTo>
                  <a:lnTo>
                    <a:pt x="48" y="279"/>
                  </a:lnTo>
                  <a:lnTo>
                    <a:pt x="50" y="280"/>
                  </a:lnTo>
                  <a:lnTo>
                    <a:pt x="52" y="281"/>
                  </a:lnTo>
                  <a:lnTo>
                    <a:pt x="54" y="282"/>
                  </a:lnTo>
                  <a:lnTo>
                    <a:pt x="56" y="283"/>
                  </a:lnTo>
                  <a:lnTo>
                    <a:pt x="59" y="284"/>
                  </a:lnTo>
                  <a:lnTo>
                    <a:pt x="61" y="285"/>
                  </a:lnTo>
                  <a:lnTo>
                    <a:pt x="63" y="287"/>
                  </a:lnTo>
                  <a:lnTo>
                    <a:pt x="65" y="288"/>
                  </a:lnTo>
                  <a:lnTo>
                    <a:pt x="68" y="289"/>
                  </a:lnTo>
                  <a:lnTo>
                    <a:pt x="71" y="290"/>
                  </a:lnTo>
                  <a:lnTo>
                    <a:pt x="73" y="290"/>
                  </a:lnTo>
                  <a:lnTo>
                    <a:pt x="75" y="291"/>
                  </a:lnTo>
                  <a:lnTo>
                    <a:pt x="78" y="292"/>
                  </a:lnTo>
                  <a:lnTo>
                    <a:pt x="80" y="292"/>
                  </a:lnTo>
                  <a:lnTo>
                    <a:pt x="83" y="293"/>
                  </a:lnTo>
                  <a:lnTo>
                    <a:pt x="85" y="294"/>
                  </a:lnTo>
                  <a:lnTo>
                    <a:pt x="88" y="294"/>
                  </a:lnTo>
                  <a:lnTo>
                    <a:pt x="91" y="295"/>
                  </a:lnTo>
                  <a:lnTo>
                    <a:pt x="93" y="295"/>
                  </a:lnTo>
                  <a:lnTo>
                    <a:pt x="96" y="297"/>
                  </a:lnTo>
                  <a:lnTo>
                    <a:pt x="99" y="297"/>
                  </a:lnTo>
                  <a:lnTo>
                    <a:pt x="101" y="297"/>
                  </a:lnTo>
                  <a:lnTo>
                    <a:pt x="104" y="298"/>
                  </a:lnTo>
                  <a:lnTo>
                    <a:pt x="107" y="298"/>
                  </a:lnTo>
                  <a:lnTo>
                    <a:pt x="110" y="298"/>
                  </a:lnTo>
                  <a:lnTo>
                    <a:pt x="112" y="298"/>
                  </a:lnTo>
                  <a:lnTo>
                    <a:pt x="115" y="298"/>
                  </a:lnTo>
                  <a:lnTo>
                    <a:pt x="118" y="299"/>
                  </a:lnTo>
                  <a:lnTo>
                    <a:pt x="121" y="299"/>
                  </a:lnTo>
                  <a:lnTo>
                    <a:pt x="124" y="299"/>
                  </a:lnTo>
                  <a:lnTo>
                    <a:pt x="127" y="299"/>
                  </a:lnTo>
                  <a:lnTo>
                    <a:pt x="130" y="298"/>
                  </a:lnTo>
                  <a:lnTo>
                    <a:pt x="132" y="298"/>
                  </a:lnTo>
                  <a:lnTo>
                    <a:pt x="135" y="298"/>
                  </a:lnTo>
                  <a:lnTo>
                    <a:pt x="139" y="298"/>
                  </a:lnTo>
                  <a:lnTo>
                    <a:pt x="141" y="298"/>
                  </a:lnTo>
                  <a:lnTo>
                    <a:pt x="144" y="298"/>
                  </a:lnTo>
                  <a:lnTo>
                    <a:pt x="148" y="297"/>
                  </a:lnTo>
                  <a:lnTo>
                    <a:pt x="150" y="297"/>
                  </a:lnTo>
                  <a:lnTo>
                    <a:pt x="153" y="295"/>
                  </a:lnTo>
                  <a:lnTo>
                    <a:pt x="157" y="295"/>
                  </a:lnTo>
                  <a:lnTo>
                    <a:pt x="159" y="295"/>
                  </a:lnTo>
                  <a:lnTo>
                    <a:pt x="162" y="294"/>
                  </a:lnTo>
                  <a:lnTo>
                    <a:pt x="165" y="293"/>
                  </a:lnTo>
                  <a:lnTo>
                    <a:pt x="168" y="293"/>
                  </a:lnTo>
                  <a:lnTo>
                    <a:pt x="171" y="292"/>
                  </a:lnTo>
                  <a:lnTo>
                    <a:pt x="174" y="292"/>
                  </a:lnTo>
                  <a:lnTo>
                    <a:pt x="177" y="291"/>
                  </a:lnTo>
                  <a:lnTo>
                    <a:pt x="180" y="290"/>
                  </a:lnTo>
                  <a:lnTo>
                    <a:pt x="183" y="289"/>
                  </a:lnTo>
                  <a:lnTo>
                    <a:pt x="185" y="288"/>
                  </a:lnTo>
                  <a:lnTo>
                    <a:pt x="189" y="288"/>
                  </a:lnTo>
                  <a:lnTo>
                    <a:pt x="192" y="287"/>
                  </a:lnTo>
                  <a:lnTo>
                    <a:pt x="194" y="285"/>
                  </a:lnTo>
                  <a:lnTo>
                    <a:pt x="198" y="284"/>
                  </a:lnTo>
                  <a:lnTo>
                    <a:pt x="201" y="283"/>
                  </a:lnTo>
                  <a:lnTo>
                    <a:pt x="203" y="282"/>
                  </a:lnTo>
                  <a:lnTo>
                    <a:pt x="207" y="281"/>
                  </a:lnTo>
                  <a:lnTo>
                    <a:pt x="209" y="279"/>
                  </a:lnTo>
                  <a:lnTo>
                    <a:pt x="212" y="278"/>
                  </a:lnTo>
                  <a:lnTo>
                    <a:pt x="215" y="277"/>
                  </a:lnTo>
                  <a:lnTo>
                    <a:pt x="218" y="275"/>
                  </a:lnTo>
                  <a:lnTo>
                    <a:pt x="221" y="274"/>
                  </a:lnTo>
                  <a:lnTo>
                    <a:pt x="223" y="272"/>
                  </a:lnTo>
                  <a:lnTo>
                    <a:pt x="227" y="271"/>
                  </a:lnTo>
                  <a:lnTo>
                    <a:pt x="229" y="270"/>
                  </a:lnTo>
                  <a:lnTo>
                    <a:pt x="232" y="268"/>
                  </a:lnTo>
                  <a:lnTo>
                    <a:pt x="234" y="267"/>
                  </a:lnTo>
                  <a:lnTo>
                    <a:pt x="238" y="264"/>
                  </a:lnTo>
                  <a:lnTo>
                    <a:pt x="240" y="263"/>
                  </a:lnTo>
                  <a:lnTo>
                    <a:pt x="243" y="261"/>
                  </a:lnTo>
                  <a:lnTo>
                    <a:pt x="245" y="260"/>
                  </a:lnTo>
                  <a:lnTo>
                    <a:pt x="248" y="258"/>
                  </a:lnTo>
                  <a:lnTo>
                    <a:pt x="251" y="255"/>
                  </a:lnTo>
                  <a:lnTo>
                    <a:pt x="253" y="254"/>
                  </a:lnTo>
                  <a:lnTo>
                    <a:pt x="257" y="252"/>
                  </a:lnTo>
                  <a:lnTo>
                    <a:pt x="259" y="250"/>
                  </a:lnTo>
                  <a:lnTo>
                    <a:pt x="261" y="249"/>
                  </a:lnTo>
                  <a:lnTo>
                    <a:pt x="263" y="247"/>
                  </a:lnTo>
                  <a:lnTo>
                    <a:pt x="267" y="244"/>
                  </a:lnTo>
                  <a:lnTo>
                    <a:pt x="269" y="242"/>
                  </a:lnTo>
                  <a:lnTo>
                    <a:pt x="271" y="240"/>
                  </a:lnTo>
                  <a:lnTo>
                    <a:pt x="273" y="239"/>
                  </a:lnTo>
                  <a:lnTo>
                    <a:pt x="275" y="237"/>
                  </a:lnTo>
                  <a:lnTo>
                    <a:pt x="278" y="234"/>
                  </a:lnTo>
                  <a:lnTo>
                    <a:pt x="280" y="232"/>
                  </a:lnTo>
                  <a:lnTo>
                    <a:pt x="282" y="230"/>
                  </a:lnTo>
                  <a:lnTo>
                    <a:pt x="284" y="228"/>
                  </a:lnTo>
                  <a:lnTo>
                    <a:pt x="287" y="225"/>
                  </a:lnTo>
                  <a:lnTo>
                    <a:pt x="289" y="223"/>
                  </a:lnTo>
                  <a:lnTo>
                    <a:pt x="291" y="221"/>
                  </a:lnTo>
                  <a:lnTo>
                    <a:pt x="293" y="219"/>
                  </a:lnTo>
                  <a:lnTo>
                    <a:pt x="295" y="217"/>
                  </a:lnTo>
                  <a:lnTo>
                    <a:pt x="298" y="213"/>
                  </a:lnTo>
                  <a:lnTo>
                    <a:pt x="299" y="211"/>
                  </a:lnTo>
                  <a:lnTo>
                    <a:pt x="301" y="209"/>
                  </a:lnTo>
                  <a:lnTo>
                    <a:pt x="303" y="207"/>
                  </a:lnTo>
                  <a:lnTo>
                    <a:pt x="304" y="204"/>
                  </a:lnTo>
                  <a:lnTo>
                    <a:pt x="307" y="202"/>
                  </a:lnTo>
                  <a:lnTo>
                    <a:pt x="309" y="199"/>
                  </a:lnTo>
                  <a:lnTo>
                    <a:pt x="310" y="197"/>
                  </a:lnTo>
                  <a:lnTo>
                    <a:pt x="312" y="194"/>
                  </a:lnTo>
                  <a:lnTo>
                    <a:pt x="313" y="192"/>
                  </a:lnTo>
                  <a:lnTo>
                    <a:pt x="314" y="189"/>
                  </a:lnTo>
                  <a:lnTo>
                    <a:pt x="317" y="187"/>
                  </a:lnTo>
                  <a:lnTo>
                    <a:pt x="318" y="184"/>
                  </a:lnTo>
                  <a:lnTo>
                    <a:pt x="319" y="182"/>
                  </a:lnTo>
                  <a:lnTo>
                    <a:pt x="321" y="179"/>
                  </a:lnTo>
                  <a:lnTo>
                    <a:pt x="322" y="177"/>
                  </a:lnTo>
                  <a:lnTo>
                    <a:pt x="323" y="174"/>
                  </a:lnTo>
                  <a:lnTo>
                    <a:pt x="324" y="171"/>
                  </a:lnTo>
                  <a:lnTo>
                    <a:pt x="325" y="169"/>
                  </a:lnTo>
                  <a:lnTo>
                    <a:pt x="327" y="167"/>
                  </a:lnTo>
                  <a:lnTo>
                    <a:pt x="328" y="163"/>
                  </a:lnTo>
                  <a:lnTo>
                    <a:pt x="329" y="161"/>
                  </a:lnTo>
                  <a:lnTo>
                    <a:pt x="330" y="159"/>
                  </a:lnTo>
                  <a:lnTo>
                    <a:pt x="331" y="155"/>
                  </a:lnTo>
                  <a:lnTo>
                    <a:pt x="332" y="153"/>
                  </a:lnTo>
                  <a:lnTo>
                    <a:pt x="333" y="151"/>
                  </a:lnTo>
                  <a:lnTo>
                    <a:pt x="333" y="148"/>
                  </a:lnTo>
                  <a:lnTo>
                    <a:pt x="334" y="145"/>
                  </a:lnTo>
                  <a:lnTo>
                    <a:pt x="335" y="143"/>
                  </a:lnTo>
                  <a:lnTo>
                    <a:pt x="335" y="140"/>
                  </a:lnTo>
                  <a:lnTo>
                    <a:pt x="337" y="138"/>
                  </a:lnTo>
                  <a:lnTo>
                    <a:pt x="337" y="135"/>
                  </a:lnTo>
                  <a:lnTo>
                    <a:pt x="338" y="132"/>
                  </a:lnTo>
                  <a:lnTo>
                    <a:pt x="338" y="130"/>
                  </a:lnTo>
                  <a:lnTo>
                    <a:pt x="339" y="128"/>
                  </a:lnTo>
                  <a:lnTo>
                    <a:pt x="339" y="124"/>
                  </a:lnTo>
                  <a:lnTo>
                    <a:pt x="339" y="122"/>
                  </a:lnTo>
                  <a:lnTo>
                    <a:pt x="340" y="120"/>
                  </a:lnTo>
                  <a:lnTo>
                    <a:pt x="340" y="117"/>
                  </a:lnTo>
                  <a:lnTo>
                    <a:pt x="340" y="114"/>
                  </a:lnTo>
                  <a:lnTo>
                    <a:pt x="340" y="112"/>
                  </a:lnTo>
                  <a:lnTo>
                    <a:pt x="340" y="109"/>
                  </a:lnTo>
                  <a:lnTo>
                    <a:pt x="340" y="107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40" y="100"/>
                  </a:lnTo>
                  <a:lnTo>
                    <a:pt x="339" y="97"/>
                  </a:lnTo>
                  <a:lnTo>
                    <a:pt x="339" y="94"/>
                  </a:lnTo>
                  <a:lnTo>
                    <a:pt x="339" y="92"/>
                  </a:lnTo>
                  <a:lnTo>
                    <a:pt x="339" y="90"/>
                  </a:lnTo>
                  <a:lnTo>
                    <a:pt x="338" y="88"/>
                  </a:lnTo>
                  <a:lnTo>
                    <a:pt x="338" y="84"/>
                  </a:lnTo>
                  <a:lnTo>
                    <a:pt x="337" y="82"/>
                  </a:lnTo>
                  <a:lnTo>
                    <a:pt x="337" y="80"/>
                  </a:lnTo>
                  <a:lnTo>
                    <a:pt x="335" y="78"/>
                  </a:lnTo>
                  <a:lnTo>
                    <a:pt x="335" y="75"/>
                  </a:lnTo>
                  <a:lnTo>
                    <a:pt x="334" y="73"/>
                  </a:lnTo>
                  <a:lnTo>
                    <a:pt x="333" y="71"/>
                  </a:lnTo>
                  <a:lnTo>
                    <a:pt x="333" y="69"/>
                  </a:lnTo>
                  <a:lnTo>
                    <a:pt x="332" y="67"/>
                  </a:lnTo>
                  <a:lnTo>
                    <a:pt x="331" y="64"/>
                  </a:lnTo>
                  <a:lnTo>
                    <a:pt x="330" y="62"/>
                  </a:lnTo>
                  <a:lnTo>
                    <a:pt x="329" y="60"/>
                  </a:lnTo>
                  <a:lnTo>
                    <a:pt x="328" y="58"/>
                  </a:lnTo>
                  <a:lnTo>
                    <a:pt x="327" y="57"/>
                  </a:lnTo>
                  <a:lnTo>
                    <a:pt x="325" y="54"/>
                  </a:lnTo>
                  <a:lnTo>
                    <a:pt x="324" y="52"/>
                  </a:lnTo>
                  <a:lnTo>
                    <a:pt x="323" y="50"/>
                  </a:lnTo>
                  <a:lnTo>
                    <a:pt x="322" y="48"/>
                  </a:lnTo>
                  <a:lnTo>
                    <a:pt x="320" y="47"/>
                  </a:lnTo>
                  <a:lnTo>
                    <a:pt x="319" y="44"/>
                  </a:lnTo>
                  <a:lnTo>
                    <a:pt x="318" y="42"/>
                  </a:lnTo>
                  <a:lnTo>
                    <a:pt x="317" y="41"/>
                  </a:lnTo>
                  <a:lnTo>
                    <a:pt x="314" y="39"/>
                  </a:lnTo>
                  <a:lnTo>
                    <a:pt x="313" y="38"/>
                  </a:lnTo>
                  <a:lnTo>
                    <a:pt x="311" y="35"/>
                  </a:lnTo>
                  <a:lnTo>
                    <a:pt x="310" y="34"/>
                  </a:lnTo>
                  <a:lnTo>
                    <a:pt x="308" y="32"/>
                  </a:lnTo>
                  <a:lnTo>
                    <a:pt x="307" y="31"/>
                  </a:lnTo>
                  <a:lnTo>
                    <a:pt x="304" y="29"/>
                  </a:lnTo>
                  <a:lnTo>
                    <a:pt x="302" y="28"/>
                  </a:lnTo>
                  <a:lnTo>
                    <a:pt x="301" y="25"/>
                  </a:lnTo>
                  <a:lnTo>
                    <a:pt x="299" y="24"/>
                  </a:lnTo>
                  <a:lnTo>
                    <a:pt x="297" y="23"/>
                  </a:lnTo>
                  <a:lnTo>
                    <a:pt x="294" y="22"/>
                  </a:lnTo>
                  <a:lnTo>
                    <a:pt x="293" y="20"/>
                  </a:lnTo>
                  <a:lnTo>
                    <a:pt x="291" y="19"/>
                  </a:lnTo>
                  <a:lnTo>
                    <a:pt x="289" y="18"/>
                  </a:lnTo>
                  <a:lnTo>
                    <a:pt x="287" y="17"/>
                  </a:lnTo>
                  <a:lnTo>
                    <a:pt x="284" y="15"/>
                  </a:lnTo>
                  <a:lnTo>
                    <a:pt x="282" y="14"/>
                  </a:lnTo>
                  <a:lnTo>
                    <a:pt x="280" y="13"/>
                  </a:lnTo>
                  <a:lnTo>
                    <a:pt x="278" y="12"/>
                  </a:lnTo>
                  <a:lnTo>
                    <a:pt x="275" y="11"/>
                  </a:lnTo>
                  <a:lnTo>
                    <a:pt x="273" y="10"/>
                  </a:lnTo>
                  <a:lnTo>
                    <a:pt x="270" y="9"/>
                  </a:lnTo>
                  <a:lnTo>
                    <a:pt x="268" y="9"/>
                  </a:lnTo>
                  <a:lnTo>
                    <a:pt x="265" y="8"/>
                  </a:lnTo>
                  <a:lnTo>
                    <a:pt x="263" y="7"/>
                  </a:lnTo>
                  <a:lnTo>
                    <a:pt x="261" y="5"/>
                  </a:lnTo>
                  <a:lnTo>
                    <a:pt x="258" y="5"/>
                  </a:lnTo>
                  <a:lnTo>
                    <a:pt x="255" y="4"/>
                  </a:lnTo>
                  <a:lnTo>
                    <a:pt x="253" y="4"/>
                  </a:lnTo>
                  <a:lnTo>
                    <a:pt x="250" y="3"/>
                  </a:lnTo>
                  <a:lnTo>
                    <a:pt x="248" y="3"/>
                  </a:lnTo>
                  <a:lnTo>
                    <a:pt x="245" y="2"/>
                  </a:lnTo>
                  <a:lnTo>
                    <a:pt x="242" y="2"/>
                  </a:lnTo>
                  <a:lnTo>
                    <a:pt x="240" y="1"/>
                  </a:lnTo>
                  <a:lnTo>
                    <a:pt x="237" y="1"/>
                  </a:lnTo>
                  <a:lnTo>
                    <a:pt x="234" y="1"/>
                  </a:lnTo>
                  <a:lnTo>
                    <a:pt x="231" y="0"/>
                  </a:lnTo>
                  <a:lnTo>
                    <a:pt x="229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9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1"/>
                  </a:lnTo>
                  <a:lnTo>
                    <a:pt x="197" y="1"/>
                  </a:lnTo>
                  <a:lnTo>
                    <a:pt x="194" y="1"/>
                  </a:lnTo>
                  <a:lnTo>
                    <a:pt x="191" y="1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2" y="3"/>
                  </a:lnTo>
                  <a:lnTo>
                    <a:pt x="179" y="3"/>
                  </a:lnTo>
                  <a:lnTo>
                    <a:pt x="177" y="4"/>
                  </a:lnTo>
                  <a:lnTo>
                    <a:pt x="173" y="4"/>
                  </a:lnTo>
                  <a:lnTo>
                    <a:pt x="170" y="5"/>
                  </a:lnTo>
                  <a:lnTo>
                    <a:pt x="168" y="7"/>
                  </a:lnTo>
                  <a:lnTo>
                    <a:pt x="164" y="7"/>
                  </a:lnTo>
                  <a:lnTo>
                    <a:pt x="161" y="8"/>
                  </a:lnTo>
                  <a:lnTo>
                    <a:pt x="159" y="9"/>
                  </a:lnTo>
                  <a:lnTo>
                    <a:pt x="155" y="10"/>
                  </a:lnTo>
                  <a:lnTo>
                    <a:pt x="152" y="10"/>
                  </a:lnTo>
                  <a:lnTo>
                    <a:pt x="150" y="11"/>
                  </a:lnTo>
                  <a:lnTo>
                    <a:pt x="147" y="12"/>
                  </a:lnTo>
                  <a:lnTo>
                    <a:pt x="143" y="13"/>
                  </a:lnTo>
                  <a:lnTo>
                    <a:pt x="141" y="14"/>
                  </a:lnTo>
                  <a:lnTo>
                    <a:pt x="138" y="15"/>
                  </a:lnTo>
                  <a:lnTo>
                    <a:pt x="134" y="17"/>
                  </a:lnTo>
                  <a:lnTo>
                    <a:pt x="132" y="18"/>
                  </a:lnTo>
                  <a:lnTo>
                    <a:pt x="129" y="20"/>
                  </a:lnTo>
                  <a:lnTo>
                    <a:pt x="127" y="21"/>
                  </a:lnTo>
                  <a:lnTo>
                    <a:pt x="123" y="22"/>
                  </a:lnTo>
                  <a:lnTo>
                    <a:pt x="120" y="23"/>
                  </a:lnTo>
                  <a:lnTo>
                    <a:pt x="118" y="24"/>
                  </a:lnTo>
                  <a:lnTo>
                    <a:pt x="114" y="27"/>
                  </a:lnTo>
                  <a:lnTo>
                    <a:pt x="112" y="28"/>
                  </a:lnTo>
                  <a:lnTo>
                    <a:pt x="109" y="30"/>
                  </a:lnTo>
                  <a:lnTo>
                    <a:pt x="107" y="31"/>
                  </a:lnTo>
                  <a:lnTo>
                    <a:pt x="103" y="32"/>
                  </a:lnTo>
                  <a:lnTo>
                    <a:pt x="101" y="34"/>
                  </a:lnTo>
                  <a:lnTo>
                    <a:pt x="98" y="35"/>
                  </a:lnTo>
                  <a:lnTo>
                    <a:pt x="95" y="38"/>
                  </a:lnTo>
                  <a:lnTo>
                    <a:pt x="93" y="40"/>
                  </a:lnTo>
                  <a:lnTo>
                    <a:pt x="90" y="41"/>
                  </a:lnTo>
                  <a:lnTo>
                    <a:pt x="88" y="43"/>
                  </a:lnTo>
                  <a:lnTo>
                    <a:pt x="85" y="45"/>
                  </a:lnTo>
                  <a:lnTo>
                    <a:pt x="82" y="47"/>
                  </a:lnTo>
                  <a:lnTo>
                    <a:pt x="80" y="49"/>
                  </a:lnTo>
                  <a:lnTo>
                    <a:pt x="78" y="51"/>
                  </a:lnTo>
                  <a:lnTo>
                    <a:pt x="74" y="52"/>
                  </a:lnTo>
                  <a:lnTo>
                    <a:pt x="72" y="54"/>
                  </a:lnTo>
                  <a:lnTo>
                    <a:pt x="70" y="57"/>
                  </a:lnTo>
                  <a:lnTo>
                    <a:pt x="68" y="59"/>
                  </a:lnTo>
                  <a:lnTo>
                    <a:pt x="65" y="61"/>
                  </a:lnTo>
                  <a:lnTo>
                    <a:pt x="63" y="63"/>
                  </a:lnTo>
                  <a:lnTo>
                    <a:pt x="61" y="65"/>
                  </a:lnTo>
                  <a:lnTo>
                    <a:pt x="59" y="68"/>
                  </a:lnTo>
                  <a:lnTo>
                    <a:pt x="56" y="70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50" y="77"/>
                  </a:lnTo>
                  <a:lnTo>
                    <a:pt x="48" y="79"/>
                  </a:lnTo>
                  <a:lnTo>
                    <a:pt x="45" y="81"/>
                  </a:lnTo>
                  <a:lnTo>
                    <a:pt x="43" y="83"/>
                  </a:lnTo>
                  <a:lnTo>
                    <a:pt x="41" y="85"/>
                  </a:lnTo>
                  <a:lnTo>
                    <a:pt x="40" y="88"/>
                  </a:lnTo>
                  <a:lnTo>
                    <a:pt x="38" y="90"/>
                  </a:lnTo>
                  <a:lnTo>
                    <a:pt x="35" y="93"/>
                  </a:lnTo>
                  <a:lnTo>
                    <a:pt x="34" y="95"/>
                  </a:lnTo>
                  <a:lnTo>
                    <a:pt x="32" y="98"/>
                  </a:lnTo>
                  <a:lnTo>
                    <a:pt x="31" y="100"/>
                  </a:lnTo>
                  <a:lnTo>
                    <a:pt x="29" y="102"/>
                  </a:lnTo>
                  <a:lnTo>
                    <a:pt x="28" y="105"/>
                  </a:lnTo>
                  <a:lnTo>
                    <a:pt x="25" y="108"/>
                  </a:lnTo>
                  <a:lnTo>
                    <a:pt x="24" y="110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0" y="118"/>
                  </a:lnTo>
                  <a:lnTo>
                    <a:pt x="19" y="120"/>
                  </a:lnTo>
                  <a:lnTo>
                    <a:pt x="16" y="123"/>
                  </a:lnTo>
                  <a:lnTo>
                    <a:pt x="15" y="125"/>
                  </a:lnTo>
                  <a:lnTo>
                    <a:pt x="14" y="128"/>
                  </a:lnTo>
                  <a:lnTo>
                    <a:pt x="13" y="131"/>
                  </a:lnTo>
                  <a:lnTo>
                    <a:pt x="12" y="133"/>
                  </a:lnTo>
                  <a:lnTo>
                    <a:pt x="11" y="135"/>
                  </a:lnTo>
                  <a:lnTo>
                    <a:pt x="10" y="139"/>
                  </a:lnTo>
                  <a:lnTo>
                    <a:pt x="9" y="141"/>
                  </a:lnTo>
                  <a:lnTo>
                    <a:pt x="8" y="143"/>
                  </a:lnTo>
                  <a:lnTo>
                    <a:pt x="8" y="147"/>
                  </a:lnTo>
                  <a:lnTo>
                    <a:pt x="6" y="149"/>
                  </a:lnTo>
                  <a:lnTo>
                    <a:pt x="5" y="151"/>
                  </a:lnTo>
                  <a:lnTo>
                    <a:pt x="4" y="154"/>
                  </a:lnTo>
                  <a:lnTo>
                    <a:pt x="4" y="157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2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1" y="172"/>
                  </a:lnTo>
                  <a:lnTo>
                    <a:pt x="1" y="174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1" y="202"/>
                  </a:lnTo>
                  <a:lnTo>
                    <a:pt x="1" y="204"/>
                  </a:lnTo>
                  <a:lnTo>
                    <a:pt x="1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2" y="214"/>
                  </a:lnTo>
                  <a:lnTo>
                    <a:pt x="3" y="217"/>
                  </a:lnTo>
                  <a:lnTo>
                    <a:pt x="3" y="219"/>
                  </a:lnTo>
                  <a:lnTo>
                    <a:pt x="4" y="221"/>
                  </a:lnTo>
                  <a:lnTo>
                    <a:pt x="5" y="223"/>
                  </a:lnTo>
                  <a:lnTo>
                    <a:pt x="5" y="225"/>
                  </a:lnTo>
                  <a:lnTo>
                    <a:pt x="6" y="228"/>
                  </a:lnTo>
                  <a:lnTo>
                    <a:pt x="8" y="230"/>
                  </a:lnTo>
                  <a:lnTo>
                    <a:pt x="9" y="232"/>
                  </a:lnTo>
                  <a:lnTo>
                    <a:pt x="9" y="234"/>
                  </a:lnTo>
                  <a:lnTo>
                    <a:pt x="10" y="237"/>
                  </a:lnTo>
                  <a:lnTo>
                    <a:pt x="11" y="239"/>
                  </a:lnTo>
                  <a:lnTo>
                    <a:pt x="12" y="241"/>
                  </a:lnTo>
                  <a:lnTo>
                    <a:pt x="13" y="243"/>
                  </a:lnTo>
                  <a:lnTo>
                    <a:pt x="14" y="245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32" y="1750"/>
              <a:ext cx="264" cy="247"/>
            </a:xfrm>
            <a:custGeom>
              <a:avLst/>
              <a:gdLst>
                <a:gd name="T0" fmla="*/ 0 w 1833"/>
                <a:gd name="T1" fmla="*/ 0 h 1713"/>
                <a:gd name="T2" fmla="*/ 0 w 1833"/>
                <a:gd name="T3" fmla="*/ 0 h 1713"/>
                <a:gd name="T4" fmla="*/ 0 w 1833"/>
                <a:gd name="T5" fmla="*/ 0 h 1713"/>
                <a:gd name="T6" fmla="*/ 0 w 1833"/>
                <a:gd name="T7" fmla="*/ 0 h 1713"/>
                <a:gd name="T8" fmla="*/ 0 w 1833"/>
                <a:gd name="T9" fmla="*/ 0 h 1713"/>
                <a:gd name="T10" fmla="*/ 0 w 1833"/>
                <a:gd name="T11" fmla="*/ 0 h 1713"/>
                <a:gd name="T12" fmla="*/ 0 w 1833"/>
                <a:gd name="T13" fmla="*/ 0 h 1713"/>
                <a:gd name="T14" fmla="*/ 0 w 1833"/>
                <a:gd name="T15" fmla="*/ 0 h 1713"/>
                <a:gd name="T16" fmla="*/ 0 w 1833"/>
                <a:gd name="T17" fmla="*/ 0 h 1713"/>
                <a:gd name="T18" fmla="*/ 0 w 1833"/>
                <a:gd name="T19" fmla="*/ 0 h 1713"/>
                <a:gd name="T20" fmla="*/ 0 w 1833"/>
                <a:gd name="T21" fmla="*/ 0 h 1713"/>
                <a:gd name="T22" fmla="*/ 0 w 1833"/>
                <a:gd name="T23" fmla="*/ 0 h 1713"/>
                <a:gd name="T24" fmla="*/ 0 w 1833"/>
                <a:gd name="T25" fmla="*/ 0 h 1713"/>
                <a:gd name="T26" fmla="*/ 0 w 1833"/>
                <a:gd name="T27" fmla="*/ 0 h 1713"/>
                <a:gd name="T28" fmla="*/ 0 w 1833"/>
                <a:gd name="T29" fmla="*/ 0 h 1713"/>
                <a:gd name="T30" fmla="*/ 0 w 1833"/>
                <a:gd name="T31" fmla="*/ 0 h 1713"/>
                <a:gd name="T32" fmla="*/ 0 w 1833"/>
                <a:gd name="T33" fmla="*/ 0 h 1713"/>
                <a:gd name="T34" fmla="*/ 0 w 1833"/>
                <a:gd name="T35" fmla="*/ 0 h 1713"/>
                <a:gd name="T36" fmla="*/ 0 w 1833"/>
                <a:gd name="T37" fmla="*/ 0 h 1713"/>
                <a:gd name="T38" fmla="*/ 0 w 1833"/>
                <a:gd name="T39" fmla="*/ 0 h 1713"/>
                <a:gd name="T40" fmla="*/ 0 w 1833"/>
                <a:gd name="T41" fmla="*/ 0 h 1713"/>
                <a:gd name="T42" fmla="*/ 0 w 1833"/>
                <a:gd name="T43" fmla="*/ 0 h 1713"/>
                <a:gd name="T44" fmla="*/ 0 w 1833"/>
                <a:gd name="T45" fmla="*/ 0 h 1713"/>
                <a:gd name="T46" fmla="*/ 0 w 1833"/>
                <a:gd name="T47" fmla="*/ 0 h 1713"/>
                <a:gd name="T48" fmla="*/ 0 w 1833"/>
                <a:gd name="T49" fmla="*/ 0 h 1713"/>
                <a:gd name="T50" fmla="*/ 0 w 1833"/>
                <a:gd name="T51" fmla="*/ 0 h 1713"/>
                <a:gd name="T52" fmla="*/ 0 w 1833"/>
                <a:gd name="T53" fmla="*/ 0 h 1713"/>
                <a:gd name="T54" fmla="*/ 0 w 1833"/>
                <a:gd name="T55" fmla="*/ 0 h 1713"/>
                <a:gd name="T56" fmla="*/ 0 w 1833"/>
                <a:gd name="T57" fmla="*/ 0 h 1713"/>
                <a:gd name="T58" fmla="*/ 0 w 1833"/>
                <a:gd name="T59" fmla="*/ 0 h 1713"/>
                <a:gd name="T60" fmla="*/ 0 w 1833"/>
                <a:gd name="T61" fmla="*/ 0 h 1713"/>
                <a:gd name="T62" fmla="*/ 0 w 1833"/>
                <a:gd name="T63" fmla="*/ 0 h 1713"/>
                <a:gd name="T64" fmla="*/ 0 w 1833"/>
                <a:gd name="T65" fmla="*/ 0 h 1713"/>
                <a:gd name="T66" fmla="*/ 0 w 1833"/>
                <a:gd name="T67" fmla="*/ 0 h 1713"/>
                <a:gd name="T68" fmla="*/ 0 w 1833"/>
                <a:gd name="T69" fmla="*/ 0 h 1713"/>
                <a:gd name="T70" fmla="*/ 0 w 1833"/>
                <a:gd name="T71" fmla="*/ 0 h 1713"/>
                <a:gd name="T72" fmla="*/ 0 w 1833"/>
                <a:gd name="T73" fmla="*/ 0 h 1713"/>
                <a:gd name="T74" fmla="*/ 0 w 1833"/>
                <a:gd name="T75" fmla="*/ 0 h 1713"/>
                <a:gd name="T76" fmla="*/ 0 w 1833"/>
                <a:gd name="T77" fmla="*/ 0 h 1713"/>
                <a:gd name="T78" fmla="*/ 0 w 1833"/>
                <a:gd name="T79" fmla="*/ 0 h 1713"/>
                <a:gd name="T80" fmla="*/ 0 w 1833"/>
                <a:gd name="T81" fmla="*/ 0 h 1713"/>
                <a:gd name="T82" fmla="*/ 0 w 1833"/>
                <a:gd name="T83" fmla="*/ 0 h 1713"/>
                <a:gd name="T84" fmla="*/ 0 w 1833"/>
                <a:gd name="T85" fmla="*/ 0 h 1713"/>
                <a:gd name="T86" fmla="*/ 0 w 1833"/>
                <a:gd name="T87" fmla="*/ 0 h 1713"/>
                <a:gd name="T88" fmla="*/ 0 w 1833"/>
                <a:gd name="T89" fmla="*/ 0 h 1713"/>
                <a:gd name="T90" fmla="*/ 0 w 1833"/>
                <a:gd name="T91" fmla="*/ 0 h 17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33"/>
                <a:gd name="T139" fmla="*/ 0 h 1713"/>
                <a:gd name="T140" fmla="*/ 1833 w 1833"/>
                <a:gd name="T141" fmla="*/ 1713 h 171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33" h="1713">
                  <a:moveTo>
                    <a:pt x="1795" y="306"/>
                  </a:moveTo>
                  <a:lnTo>
                    <a:pt x="1659" y="158"/>
                  </a:lnTo>
                  <a:lnTo>
                    <a:pt x="1345" y="134"/>
                  </a:lnTo>
                  <a:lnTo>
                    <a:pt x="1128" y="93"/>
                  </a:lnTo>
                  <a:lnTo>
                    <a:pt x="1027" y="0"/>
                  </a:lnTo>
                  <a:lnTo>
                    <a:pt x="868" y="11"/>
                  </a:lnTo>
                  <a:lnTo>
                    <a:pt x="856" y="98"/>
                  </a:lnTo>
                  <a:lnTo>
                    <a:pt x="982" y="149"/>
                  </a:lnTo>
                  <a:lnTo>
                    <a:pt x="1097" y="179"/>
                  </a:lnTo>
                  <a:lnTo>
                    <a:pt x="1262" y="241"/>
                  </a:lnTo>
                  <a:lnTo>
                    <a:pt x="1393" y="320"/>
                  </a:lnTo>
                  <a:lnTo>
                    <a:pt x="1078" y="498"/>
                  </a:lnTo>
                  <a:lnTo>
                    <a:pt x="703" y="667"/>
                  </a:lnTo>
                  <a:lnTo>
                    <a:pt x="239" y="903"/>
                  </a:lnTo>
                  <a:lnTo>
                    <a:pt x="56" y="715"/>
                  </a:lnTo>
                  <a:lnTo>
                    <a:pt x="0" y="755"/>
                  </a:lnTo>
                  <a:lnTo>
                    <a:pt x="217" y="1101"/>
                  </a:lnTo>
                  <a:lnTo>
                    <a:pt x="653" y="885"/>
                  </a:lnTo>
                  <a:lnTo>
                    <a:pt x="986" y="768"/>
                  </a:lnTo>
                  <a:lnTo>
                    <a:pt x="1030" y="777"/>
                  </a:lnTo>
                  <a:lnTo>
                    <a:pt x="1028" y="782"/>
                  </a:lnTo>
                  <a:lnTo>
                    <a:pt x="1021" y="794"/>
                  </a:lnTo>
                  <a:lnTo>
                    <a:pt x="1011" y="812"/>
                  </a:lnTo>
                  <a:lnTo>
                    <a:pt x="998" y="833"/>
                  </a:lnTo>
                  <a:lnTo>
                    <a:pt x="985" y="855"/>
                  </a:lnTo>
                  <a:lnTo>
                    <a:pt x="971" y="877"/>
                  </a:lnTo>
                  <a:lnTo>
                    <a:pt x="961" y="894"/>
                  </a:lnTo>
                  <a:lnTo>
                    <a:pt x="953" y="905"/>
                  </a:lnTo>
                  <a:lnTo>
                    <a:pt x="950" y="911"/>
                  </a:lnTo>
                  <a:lnTo>
                    <a:pt x="582" y="1288"/>
                  </a:lnTo>
                  <a:lnTo>
                    <a:pt x="443" y="1441"/>
                  </a:lnTo>
                  <a:lnTo>
                    <a:pt x="598" y="1713"/>
                  </a:lnTo>
                  <a:lnTo>
                    <a:pt x="660" y="1679"/>
                  </a:lnTo>
                  <a:lnTo>
                    <a:pt x="596" y="1491"/>
                  </a:lnTo>
                  <a:lnTo>
                    <a:pt x="968" y="1163"/>
                  </a:lnTo>
                  <a:lnTo>
                    <a:pt x="1208" y="897"/>
                  </a:lnTo>
                  <a:lnTo>
                    <a:pt x="1578" y="640"/>
                  </a:lnTo>
                  <a:lnTo>
                    <a:pt x="1536" y="797"/>
                  </a:lnTo>
                  <a:lnTo>
                    <a:pt x="1511" y="985"/>
                  </a:lnTo>
                  <a:lnTo>
                    <a:pt x="1474" y="1064"/>
                  </a:lnTo>
                  <a:lnTo>
                    <a:pt x="1553" y="1218"/>
                  </a:lnTo>
                  <a:lnTo>
                    <a:pt x="1609" y="1187"/>
                  </a:lnTo>
                  <a:lnTo>
                    <a:pt x="1626" y="1063"/>
                  </a:lnTo>
                  <a:lnTo>
                    <a:pt x="1626" y="935"/>
                  </a:lnTo>
                  <a:lnTo>
                    <a:pt x="1697" y="781"/>
                  </a:lnTo>
                  <a:lnTo>
                    <a:pt x="1833" y="464"/>
                  </a:lnTo>
                  <a:lnTo>
                    <a:pt x="1832" y="459"/>
                  </a:lnTo>
                  <a:lnTo>
                    <a:pt x="1827" y="444"/>
                  </a:lnTo>
                  <a:lnTo>
                    <a:pt x="1823" y="422"/>
                  </a:lnTo>
                  <a:lnTo>
                    <a:pt x="1816" y="396"/>
                  </a:lnTo>
                  <a:lnTo>
                    <a:pt x="1809" y="370"/>
                  </a:lnTo>
                  <a:lnTo>
                    <a:pt x="1803" y="344"/>
                  </a:lnTo>
                  <a:lnTo>
                    <a:pt x="1797" y="323"/>
                  </a:lnTo>
                  <a:lnTo>
                    <a:pt x="1795" y="310"/>
                  </a:lnTo>
                  <a:lnTo>
                    <a:pt x="1795" y="306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592" y="1882"/>
              <a:ext cx="47" cy="45"/>
            </a:xfrm>
            <a:custGeom>
              <a:avLst/>
              <a:gdLst>
                <a:gd name="T0" fmla="*/ 0 w 327"/>
                <a:gd name="T1" fmla="*/ 0 h 310"/>
                <a:gd name="T2" fmla="*/ 0 w 327"/>
                <a:gd name="T3" fmla="*/ 0 h 310"/>
                <a:gd name="T4" fmla="*/ 0 w 327"/>
                <a:gd name="T5" fmla="*/ 0 h 310"/>
                <a:gd name="T6" fmla="*/ 0 w 327"/>
                <a:gd name="T7" fmla="*/ 0 h 310"/>
                <a:gd name="T8" fmla="*/ 0 w 327"/>
                <a:gd name="T9" fmla="*/ 0 h 310"/>
                <a:gd name="T10" fmla="*/ 0 w 327"/>
                <a:gd name="T11" fmla="*/ 0 h 310"/>
                <a:gd name="T12" fmla="*/ 0 w 327"/>
                <a:gd name="T13" fmla="*/ 0 h 310"/>
                <a:gd name="T14" fmla="*/ 0 w 327"/>
                <a:gd name="T15" fmla="*/ 0 h 310"/>
                <a:gd name="T16" fmla="*/ 0 w 327"/>
                <a:gd name="T17" fmla="*/ 0 h 310"/>
                <a:gd name="T18" fmla="*/ 0 w 327"/>
                <a:gd name="T19" fmla="*/ 0 h 310"/>
                <a:gd name="T20" fmla="*/ 0 w 327"/>
                <a:gd name="T21" fmla="*/ 0 h 310"/>
                <a:gd name="T22" fmla="*/ 0 w 327"/>
                <a:gd name="T23" fmla="*/ 0 h 310"/>
                <a:gd name="T24" fmla="*/ 0 w 327"/>
                <a:gd name="T25" fmla="*/ 0 h 310"/>
                <a:gd name="T26" fmla="*/ 0 w 327"/>
                <a:gd name="T27" fmla="*/ 0 h 310"/>
                <a:gd name="T28" fmla="*/ 0 w 327"/>
                <a:gd name="T29" fmla="*/ 0 h 310"/>
                <a:gd name="T30" fmla="*/ 0 w 327"/>
                <a:gd name="T31" fmla="*/ 0 h 310"/>
                <a:gd name="T32" fmla="*/ 0 w 327"/>
                <a:gd name="T33" fmla="*/ 0 h 310"/>
                <a:gd name="T34" fmla="*/ 0 w 327"/>
                <a:gd name="T35" fmla="*/ 0 h 310"/>
                <a:gd name="T36" fmla="*/ 0 w 327"/>
                <a:gd name="T37" fmla="*/ 0 h 310"/>
                <a:gd name="T38" fmla="*/ 0 w 327"/>
                <a:gd name="T39" fmla="*/ 0 h 310"/>
                <a:gd name="T40" fmla="*/ 0 w 327"/>
                <a:gd name="T41" fmla="*/ 0 h 310"/>
                <a:gd name="T42" fmla="*/ 0 w 327"/>
                <a:gd name="T43" fmla="*/ 0 h 310"/>
                <a:gd name="T44" fmla="*/ 0 w 327"/>
                <a:gd name="T45" fmla="*/ 0 h 310"/>
                <a:gd name="T46" fmla="*/ 0 w 327"/>
                <a:gd name="T47" fmla="*/ 0 h 310"/>
                <a:gd name="T48" fmla="*/ 0 w 327"/>
                <a:gd name="T49" fmla="*/ 0 h 310"/>
                <a:gd name="T50" fmla="*/ 0 w 327"/>
                <a:gd name="T51" fmla="*/ 0 h 310"/>
                <a:gd name="T52" fmla="*/ 0 w 327"/>
                <a:gd name="T53" fmla="*/ 0 h 310"/>
                <a:gd name="T54" fmla="*/ 0 w 327"/>
                <a:gd name="T55" fmla="*/ 0 h 310"/>
                <a:gd name="T56" fmla="*/ 0 w 327"/>
                <a:gd name="T57" fmla="*/ 0 h 310"/>
                <a:gd name="T58" fmla="*/ 0 w 327"/>
                <a:gd name="T59" fmla="*/ 0 h 310"/>
                <a:gd name="T60" fmla="*/ 0 w 327"/>
                <a:gd name="T61" fmla="*/ 0 h 310"/>
                <a:gd name="T62" fmla="*/ 0 w 327"/>
                <a:gd name="T63" fmla="*/ 0 h 310"/>
                <a:gd name="T64" fmla="*/ 0 w 327"/>
                <a:gd name="T65" fmla="*/ 0 h 310"/>
                <a:gd name="T66" fmla="*/ 0 w 327"/>
                <a:gd name="T67" fmla="*/ 0 h 310"/>
                <a:gd name="T68" fmla="*/ 0 w 327"/>
                <a:gd name="T69" fmla="*/ 0 h 310"/>
                <a:gd name="T70" fmla="*/ 0 w 327"/>
                <a:gd name="T71" fmla="*/ 0 h 310"/>
                <a:gd name="T72" fmla="*/ 0 w 327"/>
                <a:gd name="T73" fmla="*/ 0 h 310"/>
                <a:gd name="T74" fmla="*/ 0 w 327"/>
                <a:gd name="T75" fmla="*/ 0 h 310"/>
                <a:gd name="T76" fmla="*/ 0 w 327"/>
                <a:gd name="T77" fmla="*/ 0 h 310"/>
                <a:gd name="T78" fmla="*/ 0 w 327"/>
                <a:gd name="T79" fmla="*/ 0 h 310"/>
                <a:gd name="T80" fmla="*/ 0 w 327"/>
                <a:gd name="T81" fmla="*/ 0 h 310"/>
                <a:gd name="T82" fmla="*/ 0 w 327"/>
                <a:gd name="T83" fmla="*/ 0 h 310"/>
                <a:gd name="T84" fmla="*/ 0 w 327"/>
                <a:gd name="T85" fmla="*/ 0 h 310"/>
                <a:gd name="T86" fmla="*/ 0 w 327"/>
                <a:gd name="T87" fmla="*/ 0 h 310"/>
                <a:gd name="T88" fmla="*/ 0 w 327"/>
                <a:gd name="T89" fmla="*/ 0 h 310"/>
                <a:gd name="T90" fmla="*/ 0 w 327"/>
                <a:gd name="T91" fmla="*/ 0 h 310"/>
                <a:gd name="T92" fmla="*/ 0 w 327"/>
                <a:gd name="T93" fmla="*/ 0 h 310"/>
                <a:gd name="T94" fmla="*/ 0 w 327"/>
                <a:gd name="T95" fmla="*/ 0 h 310"/>
                <a:gd name="T96" fmla="*/ 0 w 327"/>
                <a:gd name="T97" fmla="*/ 0 h 310"/>
                <a:gd name="T98" fmla="*/ 0 w 327"/>
                <a:gd name="T99" fmla="*/ 0 h 310"/>
                <a:gd name="T100" fmla="*/ 0 w 327"/>
                <a:gd name="T101" fmla="*/ 0 h 310"/>
                <a:gd name="T102" fmla="*/ 0 w 327"/>
                <a:gd name="T103" fmla="*/ 0 h 310"/>
                <a:gd name="T104" fmla="*/ 0 w 327"/>
                <a:gd name="T105" fmla="*/ 0 h 310"/>
                <a:gd name="T106" fmla="*/ 0 w 327"/>
                <a:gd name="T107" fmla="*/ 0 h 310"/>
                <a:gd name="T108" fmla="*/ 0 w 327"/>
                <a:gd name="T109" fmla="*/ 0 h 310"/>
                <a:gd name="T110" fmla="*/ 0 w 327"/>
                <a:gd name="T111" fmla="*/ 0 h 310"/>
                <a:gd name="T112" fmla="*/ 0 w 327"/>
                <a:gd name="T113" fmla="*/ 0 h 310"/>
                <a:gd name="T114" fmla="*/ 0 w 327"/>
                <a:gd name="T115" fmla="*/ 0 h 310"/>
                <a:gd name="T116" fmla="*/ 0 w 327"/>
                <a:gd name="T117" fmla="*/ 0 h 310"/>
                <a:gd name="T118" fmla="*/ 0 w 327"/>
                <a:gd name="T119" fmla="*/ 0 h 3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7"/>
                <a:gd name="T181" fmla="*/ 0 h 310"/>
                <a:gd name="T182" fmla="*/ 327 w 327"/>
                <a:gd name="T183" fmla="*/ 310 h 3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7" h="310">
                  <a:moveTo>
                    <a:pt x="302" y="38"/>
                  </a:moveTo>
                  <a:lnTo>
                    <a:pt x="301" y="36"/>
                  </a:lnTo>
                  <a:lnTo>
                    <a:pt x="299" y="34"/>
                  </a:lnTo>
                  <a:lnTo>
                    <a:pt x="298" y="33"/>
                  </a:lnTo>
                  <a:lnTo>
                    <a:pt x="296" y="31"/>
                  </a:lnTo>
                  <a:lnTo>
                    <a:pt x="294" y="30"/>
                  </a:lnTo>
                  <a:lnTo>
                    <a:pt x="292" y="28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87" y="23"/>
                  </a:lnTo>
                  <a:lnTo>
                    <a:pt x="286" y="22"/>
                  </a:lnTo>
                  <a:lnTo>
                    <a:pt x="283" y="21"/>
                  </a:lnTo>
                  <a:lnTo>
                    <a:pt x="281" y="20"/>
                  </a:lnTo>
                  <a:lnTo>
                    <a:pt x="279" y="18"/>
                  </a:lnTo>
                  <a:lnTo>
                    <a:pt x="278" y="16"/>
                  </a:lnTo>
                  <a:lnTo>
                    <a:pt x="276" y="15"/>
                  </a:lnTo>
                  <a:lnTo>
                    <a:pt x="273" y="14"/>
                  </a:lnTo>
                  <a:lnTo>
                    <a:pt x="271" y="13"/>
                  </a:lnTo>
                  <a:lnTo>
                    <a:pt x="269" y="12"/>
                  </a:lnTo>
                  <a:lnTo>
                    <a:pt x="267" y="11"/>
                  </a:lnTo>
                  <a:lnTo>
                    <a:pt x="264" y="10"/>
                  </a:lnTo>
                  <a:lnTo>
                    <a:pt x="262" y="10"/>
                  </a:lnTo>
                  <a:lnTo>
                    <a:pt x="260" y="9"/>
                  </a:lnTo>
                  <a:lnTo>
                    <a:pt x="258" y="8"/>
                  </a:lnTo>
                  <a:lnTo>
                    <a:pt x="256" y="6"/>
                  </a:lnTo>
                  <a:lnTo>
                    <a:pt x="253" y="6"/>
                  </a:lnTo>
                  <a:lnTo>
                    <a:pt x="250" y="5"/>
                  </a:lnTo>
                  <a:lnTo>
                    <a:pt x="248" y="4"/>
                  </a:lnTo>
                  <a:lnTo>
                    <a:pt x="246" y="4"/>
                  </a:lnTo>
                  <a:lnTo>
                    <a:pt x="243" y="3"/>
                  </a:lnTo>
                  <a:lnTo>
                    <a:pt x="241" y="3"/>
                  </a:lnTo>
                  <a:lnTo>
                    <a:pt x="238" y="2"/>
                  </a:lnTo>
                  <a:lnTo>
                    <a:pt x="236" y="2"/>
                  </a:lnTo>
                  <a:lnTo>
                    <a:pt x="233" y="2"/>
                  </a:lnTo>
                  <a:lnTo>
                    <a:pt x="230" y="1"/>
                  </a:lnTo>
                  <a:lnTo>
                    <a:pt x="228" y="1"/>
                  </a:lnTo>
                  <a:lnTo>
                    <a:pt x="226" y="1"/>
                  </a:lnTo>
                  <a:lnTo>
                    <a:pt x="222" y="1"/>
                  </a:lnTo>
                  <a:lnTo>
                    <a:pt x="220" y="1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3" y="1"/>
                  </a:lnTo>
                  <a:lnTo>
                    <a:pt x="201" y="1"/>
                  </a:lnTo>
                  <a:lnTo>
                    <a:pt x="198" y="1"/>
                  </a:lnTo>
                  <a:lnTo>
                    <a:pt x="196" y="1"/>
                  </a:lnTo>
                  <a:lnTo>
                    <a:pt x="192" y="2"/>
                  </a:lnTo>
                  <a:lnTo>
                    <a:pt x="190" y="2"/>
                  </a:lnTo>
                  <a:lnTo>
                    <a:pt x="187" y="2"/>
                  </a:lnTo>
                  <a:lnTo>
                    <a:pt x="183" y="3"/>
                  </a:lnTo>
                  <a:lnTo>
                    <a:pt x="181" y="3"/>
                  </a:lnTo>
                  <a:lnTo>
                    <a:pt x="178" y="4"/>
                  </a:lnTo>
                  <a:lnTo>
                    <a:pt x="176" y="4"/>
                  </a:lnTo>
                  <a:lnTo>
                    <a:pt x="172" y="5"/>
                  </a:lnTo>
                  <a:lnTo>
                    <a:pt x="170" y="5"/>
                  </a:lnTo>
                  <a:lnTo>
                    <a:pt x="167" y="6"/>
                  </a:lnTo>
                  <a:lnTo>
                    <a:pt x="163" y="8"/>
                  </a:lnTo>
                  <a:lnTo>
                    <a:pt x="161" y="8"/>
                  </a:lnTo>
                  <a:lnTo>
                    <a:pt x="158" y="9"/>
                  </a:lnTo>
                  <a:lnTo>
                    <a:pt x="156" y="10"/>
                  </a:lnTo>
                  <a:lnTo>
                    <a:pt x="152" y="11"/>
                  </a:lnTo>
                  <a:lnTo>
                    <a:pt x="150" y="12"/>
                  </a:lnTo>
                  <a:lnTo>
                    <a:pt x="147" y="13"/>
                  </a:lnTo>
                  <a:lnTo>
                    <a:pt x="143" y="14"/>
                  </a:lnTo>
                  <a:lnTo>
                    <a:pt x="141" y="15"/>
                  </a:lnTo>
                  <a:lnTo>
                    <a:pt x="138" y="16"/>
                  </a:lnTo>
                  <a:lnTo>
                    <a:pt x="136" y="18"/>
                  </a:lnTo>
                  <a:lnTo>
                    <a:pt x="132" y="19"/>
                  </a:lnTo>
                  <a:lnTo>
                    <a:pt x="130" y="20"/>
                  </a:lnTo>
                  <a:lnTo>
                    <a:pt x="127" y="21"/>
                  </a:lnTo>
                  <a:lnTo>
                    <a:pt x="124" y="23"/>
                  </a:lnTo>
                  <a:lnTo>
                    <a:pt x="121" y="24"/>
                  </a:lnTo>
                  <a:lnTo>
                    <a:pt x="119" y="25"/>
                  </a:lnTo>
                  <a:lnTo>
                    <a:pt x="116" y="28"/>
                  </a:lnTo>
                  <a:lnTo>
                    <a:pt x="113" y="29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06" y="33"/>
                  </a:lnTo>
                  <a:lnTo>
                    <a:pt x="102" y="35"/>
                  </a:lnTo>
                  <a:lnTo>
                    <a:pt x="100" y="38"/>
                  </a:lnTo>
                  <a:lnTo>
                    <a:pt x="97" y="39"/>
                  </a:lnTo>
                  <a:lnTo>
                    <a:pt x="94" y="41"/>
                  </a:lnTo>
                  <a:lnTo>
                    <a:pt x="92" y="42"/>
                  </a:lnTo>
                  <a:lnTo>
                    <a:pt x="89" y="44"/>
                  </a:lnTo>
                  <a:lnTo>
                    <a:pt x="87" y="46"/>
                  </a:lnTo>
                  <a:lnTo>
                    <a:pt x="84" y="49"/>
                  </a:lnTo>
                  <a:lnTo>
                    <a:pt x="82" y="50"/>
                  </a:lnTo>
                  <a:lnTo>
                    <a:pt x="79" y="52"/>
                  </a:lnTo>
                  <a:lnTo>
                    <a:pt x="77" y="54"/>
                  </a:lnTo>
                  <a:lnTo>
                    <a:pt x="74" y="56"/>
                  </a:lnTo>
                  <a:lnTo>
                    <a:pt x="72" y="59"/>
                  </a:lnTo>
                  <a:lnTo>
                    <a:pt x="70" y="61"/>
                  </a:lnTo>
                  <a:lnTo>
                    <a:pt x="68" y="63"/>
                  </a:lnTo>
                  <a:lnTo>
                    <a:pt x="66" y="65"/>
                  </a:lnTo>
                  <a:lnTo>
                    <a:pt x="63" y="68"/>
                  </a:lnTo>
                  <a:lnTo>
                    <a:pt x="61" y="70"/>
                  </a:lnTo>
                  <a:lnTo>
                    <a:pt x="59" y="72"/>
                  </a:lnTo>
                  <a:lnTo>
                    <a:pt x="57" y="74"/>
                  </a:lnTo>
                  <a:lnTo>
                    <a:pt x="54" y="76"/>
                  </a:lnTo>
                  <a:lnTo>
                    <a:pt x="52" y="79"/>
                  </a:lnTo>
                  <a:lnTo>
                    <a:pt x="50" y="81"/>
                  </a:lnTo>
                  <a:lnTo>
                    <a:pt x="48" y="83"/>
                  </a:lnTo>
                  <a:lnTo>
                    <a:pt x="46" y="85"/>
                  </a:lnTo>
                  <a:lnTo>
                    <a:pt x="43" y="89"/>
                  </a:lnTo>
                  <a:lnTo>
                    <a:pt x="42" y="91"/>
                  </a:lnTo>
                  <a:lnTo>
                    <a:pt x="40" y="93"/>
                  </a:lnTo>
                  <a:lnTo>
                    <a:pt x="38" y="95"/>
                  </a:lnTo>
                  <a:lnTo>
                    <a:pt x="37" y="98"/>
                  </a:lnTo>
                  <a:lnTo>
                    <a:pt x="34" y="101"/>
                  </a:lnTo>
                  <a:lnTo>
                    <a:pt x="32" y="103"/>
                  </a:lnTo>
                  <a:lnTo>
                    <a:pt x="31" y="105"/>
                  </a:lnTo>
                  <a:lnTo>
                    <a:pt x="29" y="109"/>
                  </a:lnTo>
                  <a:lnTo>
                    <a:pt x="28" y="111"/>
                  </a:lnTo>
                  <a:lnTo>
                    <a:pt x="27" y="113"/>
                  </a:lnTo>
                  <a:lnTo>
                    <a:pt x="24" y="116"/>
                  </a:lnTo>
                  <a:lnTo>
                    <a:pt x="23" y="119"/>
                  </a:lnTo>
                  <a:lnTo>
                    <a:pt x="21" y="121"/>
                  </a:lnTo>
                  <a:lnTo>
                    <a:pt x="20" y="124"/>
                  </a:lnTo>
                  <a:lnTo>
                    <a:pt x="19" y="126"/>
                  </a:lnTo>
                  <a:lnTo>
                    <a:pt x="18" y="130"/>
                  </a:lnTo>
                  <a:lnTo>
                    <a:pt x="17" y="132"/>
                  </a:lnTo>
                  <a:lnTo>
                    <a:pt x="14" y="134"/>
                  </a:lnTo>
                  <a:lnTo>
                    <a:pt x="13" y="138"/>
                  </a:lnTo>
                  <a:lnTo>
                    <a:pt x="12" y="140"/>
                  </a:lnTo>
                  <a:lnTo>
                    <a:pt x="11" y="143"/>
                  </a:lnTo>
                  <a:lnTo>
                    <a:pt x="10" y="145"/>
                  </a:lnTo>
                  <a:lnTo>
                    <a:pt x="10" y="149"/>
                  </a:lnTo>
                  <a:lnTo>
                    <a:pt x="9" y="151"/>
                  </a:lnTo>
                  <a:lnTo>
                    <a:pt x="8" y="153"/>
                  </a:lnTo>
                  <a:lnTo>
                    <a:pt x="7" y="156"/>
                  </a:lnTo>
                  <a:lnTo>
                    <a:pt x="6" y="159"/>
                  </a:lnTo>
                  <a:lnTo>
                    <a:pt x="6" y="162"/>
                  </a:lnTo>
                  <a:lnTo>
                    <a:pt x="4" y="164"/>
                  </a:lnTo>
                  <a:lnTo>
                    <a:pt x="3" y="168"/>
                  </a:lnTo>
                  <a:lnTo>
                    <a:pt x="3" y="170"/>
                  </a:lnTo>
                  <a:lnTo>
                    <a:pt x="2" y="172"/>
                  </a:lnTo>
                  <a:lnTo>
                    <a:pt x="2" y="175"/>
                  </a:lnTo>
                  <a:lnTo>
                    <a:pt x="1" y="178"/>
                  </a:lnTo>
                  <a:lnTo>
                    <a:pt x="1" y="181"/>
                  </a:lnTo>
                  <a:lnTo>
                    <a:pt x="1" y="183"/>
                  </a:lnTo>
                  <a:lnTo>
                    <a:pt x="0" y="185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9"/>
                  </a:lnTo>
                  <a:lnTo>
                    <a:pt x="1" y="222"/>
                  </a:lnTo>
                  <a:lnTo>
                    <a:pt x="1" y="224"/>
                  </a:lnTo>
                  <a:lnTo>
                    <a:pt x="2" y="226"/>
                  </a:lnTo>
                  <a:lnTo>
                    <a:pt x="2" y="229"/>
                  </a:lnTo>
                  <a:lnTo>
                    <a:pt x="3" y="231"/>
                  </a:lnTo>
                  <a:lnTo>
                    <a:pt x="3" y="233"/>
                  </a:lnTo>
                  <a:lnTo>
                    <a:pt x="4" y="236"/>
                  </a:lnTo>
                  <a:lnTo>
                    <a:pt x="6" y="239"/>
                  </a:lnTo>
                  <a:lnTo>
                    <a:pt x="6" y="241"/>
                  </a:lnTo>
                  <a:lnTo>
                    <a:pt x="7" y="243"/>
                  </a:lnTo>
                  <a:lnTo>
                    <a:pt x="8" y="245"/>
                  </a:lnTo>
                  <a:lnTo>
                    <a:pt x="9" y="248"/>
                  </a:lnTo>
                  <a:lnTo>
                    <a:pt x="9" y="250"/>
                  </a:lnTo>
                  <a:lnTo>
                    <a:pt x="10" y="251"/>
                  </a:lnTo>
                  <a:lnTo>
                    <a:pt x="11" y="253"/>
                  </a:lnTo>
                  <a:lnTo>
                    <a:pt x="12" y="255"/>
                  </a:lnTo>
                  <a:lnTo>
                    <a:pt x="13" y="258"/>
                  </a:lnTo>
                  <a:lnTo>
                    <a:pt x="14" y="260"/>
                  </a:lnTo>
                  <a:lnTo>
                    <a:pt x="16" y="262"/>
                  </a:lnTo>
                  <a:lnTo>
                    <a:pt x="18" y="263"/>
                  </a:lnTo>
                  <a:lnTo>
                    <a:pt x="19" y="265"/>
                  </a:lnTo>
                  <a:lnTo>
                    <a:pt x="20" y="268"/>
                  </a:lnTo>
                  <a:lnTo>
                    <a:pt x="21" y="269"/>
                  </a:lnTo>
                  <a:lnTo>
                    <a:pt x="23" y="271"/>
                  </a:lnTo>
                  <a:lnTo>
                    <a:pt x="24" y="273"/>
                  </a:lnTo>
                  <a:lnTo>
                    <a:pt x="26" y="274"/>
                  </a:lnTo>
                  <a:lnTo>
                    <a:pt x="28" y="276"/>
                  </a:lnTo>
                  <a:lnTo>
                    <a:pt x="29" y="278"/>
                  </a:lnTo>
                  <a:lnTo>
                    <a:pt x="31" y="280"/>
                  </a:lnTo>
                  <a:lnTo>
                    <a:pt x="32" y="281"/>
                  </a:lnTo>
                  <a:lnTo>
                    <a:pt x="34" y="283"/>
                  </a:lnTo>
                  <a:lnTo>
                    <a:pt x="36" y="284"/>
                  </a:lnTo>
                  <a:lnTo>
                    <a:pt x="38" y="285"/>
                  </a:lnTo>
                  <a:lnTo>
                    <a:pt x="40" y="288"/>
                  </a:lnTo>
                  <a:lnTo>
                    <a:pt x="41" y="289"/>
                  </a:lnTo>
                  <a:lnTo>
                    <a:pt x="43" y="290"/>
                  </a:lnTo>
                  <a:lnTo>
                    <a:pt x="46" y="291"/>
                  </a:lnTo>
                  <a:lnTo>
                    <a:pt x="48" y="292"/>
                  </a:lnTo>
                  <a:lnTo>
                    <a:pt x="50" y="293"/>
                  </a:lnTo>
                  <a:lnTo>
                    <a:pt x="51" y="294"/>
                  </a:lnTo>
                  <a:lnTo>
                    <a:pt x="53" y="295"/>
                  </a:lnTo>
                  <a:lnTo>
                    <a:pt x="56" y="296"/>
                  </a:lnTo>
                  <a:lnTo>
                    <a:pt x="58" y="298"/>
                  </a:lnTo>
                  <a:lnTo>
                    <a:pt x="60" y="299"/>
                  </a:lnTo>
                  <a:lnTo>
                    <a:pt x="62" y="300"/>
                  </a:lnTo>
                  <a:lnTo>
                    <a:pt x="64" y="301"/>
                  </a:lnTo>
                  <a:lnTo>
                    <a:pt x="67" y="302"/>
                  </a:lnTo>
                  <a:lnTo>
                    <a:pt x="69" y="303"/>
                  </a:lnTo>
                  <a:lnTo>
                    <a:pt x="72" y="303"/>
                  </a:lnTo>
                  <a:lnTo>
                    <a:pt x="74" y="304"/>
                  </a:lnTo>
                  <a:lnTo>
                    <a:pt x="77" y="305"/>
                  </a:lnTo>
                  <a:lnTo>
                    <a:pt x="79" y="305"/>
                  </a:lnTo>
                  <a:lnTo>
                    <a:pt x="81" y="306"/>
                  </a:lnTo>
                  <a:lnTo>
                    <a:pt x="84" y="306"/>
                  </a:lnTo>
                  <a:lnTo>
                    <a:pt x="87" y="308"/>
                  </a:lnTo>
                  <a:lnTo>
                    <a:pt x="89" y="308"/>
                  </a:lnTo>
                  <a:lnTo>
                    <a:pt x="91" y="308"/>
                  </a:lnTo>
                  <a:lnTo>
                    <a:pt x="94" y="309"/>
                  </a:lnTo>
                  <a:lnTo>
                    <a:pt x="97" y="309"/>
                  </a:lnTo>
                  <a:lnTo>
                    <a:pt x="99" y="309"/>
                  </a:lnTo>
                  <a:lnTo>
                    <a:pt x="102" y="309"/>
                  </a:lnTo>
                  <a:lnTo>
                    <a:pt x="104" y="310"/>
                  </a:lnTo>
                  <a:lnTo>
                    <a:pt x="108" y="310"/>
                  </a:lnTo>
                  <a:lnTo>
                    <a:pt x="110" y="310"/>
                  </a:lnTo>
                  <a:lnTo>
                    <a:pt x="113" y="310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21" y="310"/>
                  </a:lnTo>
                  <a:lnTo>
                    <a:pt x="123" y="310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32" y="309"/>
                  </a:lnTo>
                  <a:lnTo>
                    <a:pt x="134" y="309"/>
                  </a:lnTo>
                  <a:lnTo>
                    <a:pt x="138" y="308"/>
                  </a:lnTo>
                  <a:lnTo>
                    <a:pt x="141" y="308"/>
                  </a:lnTo>
                  <a:lnTo>
                    <a:pt x="143" y="306"/>
                  </a:lnTo>
                  <a:lnTo>
                    <a:pt x="147" y="306"/>
                  </a:lnTo>
                  <a:lnTo>
                    <a:pt x="149" y="305"/>
                  </a:lnTo>
                  <a:lnTo>
                    <a:pt x="152" y="305"/>
                  </a:lnTo>
                  <a:lnTo>
                    <a:pt x="154" y="304"/>
                  </a:lnTo>
                  <a:lnTo>
                    <a:pt x="158" y="304"/>
                  </a:lnTo>
                  <a:lnTo>
                    <a:pt x="161" y="303"/>
                  </a:lnTo>
                  <a:lnTo>
                    <a:pt x="163" y="302"/>
                  </a:lnTo>
                  <a:lnTo>
                    <a:pt x="167" y="301"/>
                  </a:lnTo>
                  <a:lnTo>
                    <a:pt x="169" y="301"/>
                  </a:lnTo>
                  <a:lnTo>
                    <a:pt x="172" y="300"/>
                  </a:lnTo>
                  <a:lnTo>
                    <a:pt x="174" y="299"/>
                  </a:lnTo>
                  <a:lnTo>
                    <a:pt x="178" y="298"/>
                  </a:lnTo>
                  <a:lnTo>
                    <a:pt x="181" y="296"/>
                  </a:lnTo>
                  <a:lnTo>
                    <a:pt x="183" y="295"/>
                  </a:lnTo>
                  <a:lnTo>
                    <a:pt x="187" y="294"/>
                  </a:lnTo>
                  <a:lnTo>
                    <a:pt x="189" y="293"/>
                  </a:lnTo>
                  <a:lnTo>
                    <a:pt x="192" y="292"/>
                  </a:lnTo>
                  <a:lnTo>
                    <a:pt x="194" y="291"/>
                  </a:lnTo>
                  <a:lnTo>
                    <a:pt x="198" y="289"/>
                  </a:lnTo>
                  <a:lnTo>
                    <a:pt x="200" y="288"/>
                  </a:lnTo>
                  <a:lnTo>
                    <a:pt x="203" y="286"/>
                  </a:lnTo>
                  <a:lnTo>
                    <a:pt x="206" y="285"/>
                  </a:lnTo>
                  <a:lnTo>
                    <a:pt x="209" y="283"/>
                  </a:lnTo>
                  <a:lnTo>
                    <a:pt x="211" y="282"/>
                  </a:lnTo>
                  <a:lnTo>
                    <a:pt x="214" y="280"/>
                  </a:lnTo>
                  <a:lnTo>
                    <a:pt x="217" y="279"/>
                  </a:lnTo>
                  <a:lnTo>
                    <a:pt x="220" y="278"/>
                  </a:lnTo>
                  <a:lnTo>
                    <a:pt x="222" y="275"/>
                  </a:lnTo>
                  <a:lnTo>
                    <a:pt x="224" y="273"/>
                  </a:lnTo>
                  <a:lnTo>
                    <a:pt x="228" y="272"/>
                  </a:lnTo>
                  <a:lnTo>
                    <a:pt x="230" y="270"/>
                  </a:lnTo>
                  <a:lnTo>
                    <a:pt x="232" y="269"/>
                  </a:lnTo>
                  <a:lnTo>
                    <a:pt x="236" y="266"/>
                  </a:lnTo>
                  <a:lnTo>
                    <a:pt x="238" y="264"/>
                  </a:lnTo>
                  <a:lnTo>
                    <a:pt x="240" y="263"/>
                  </a:lnTo>
                  <a:lnTo>
                    <a:pt x="243" y="261"/>
                  </a:lnTo>
                  <a:lnTo>
                    <a:pt x="246" y="259"/>
                  </a:lnTo>
                  <a:lnTo>
                    <a:pt x="248" y="256"/>
                  </a:lnTo>
                  <a:lnTo>
                    <a:pt x="250" y="254"/>
                  </a:lnTo>
                  <a:lnTo>
                    <a:pt x="252" y="252"/>
                  </a:lnTo>
                  <a:lnTo>
                    <a:pt x="254" y="251"/>
                  </a:lnTo>
                  <a:lnTo>
                    <a:pt x="258" y="249"/>
                  </a:lnTo>
                  <a:lnTo>
                    <a:pt x="260" y="246"/>
                  </a:lnTo>
                  <a:lnTo>
                    <a:pt x="262" y="244"/>
                  </a:lnTo>
                  <a:lnTo>
                    <a:pt x="264" y="242"/>
                  </a:lnTo>
                  <a:lnTo>
                    <a:pt x="267" y="240"/>
                  </a:lnTo>
                  <a:lnTo>
                    <a:pt x="269" y="238"/>
                  </a:lnTo>
                  <a:lnTo>
                    <a:pt x="271" y="234"/>
                  </a:lnTo>
                  <a:lnTo>
                    <a:pt x="273" y="232"/>
                  </a:lnTo>
                  <a:lnTo>
                    <a:pt x="276" y="230"/>
                  </a:lnTo>
                  <a:lnTo>
                    <a:pt x="277" y="228"/>
                  </a:lnTo>
                  <a:lnTo>
                    <a:pt x="279" y="225"/>
                  </a:lnTo>
                  <a:lnTo>
                    <a:pt x="281" y="223"/>
                  </a:lnTo>
                  <a:lnTo>
                    <a:pt x="283" y="221"/>
                  </a:lnTo>
                  <a:lnTo>
                    <a:pt x="284" y="218"/>
                  </a:lnTo>
                  <a:lnTo>
                    <a:pt x="287" y="215"/>
                  </a:lnTo>
                  <a:lnTo>
                    <a:pt x="289" y="213"/>
                  </a:lnTo>
                  <a:lnTo>
                    <a:pt x="290" y="211"/>
                  </a:lnTo>
                  <a:lnTo>
                    <a:pt x="292" y="208"/>
                  </a:lnTo>
                  <a:lnTo>
                    <a:pt x="294" y="205"/>
                  </a:lnTo>
                  <a:lnTo>
                    <a:pt x="296" y="203"/>
                  </a:lnTo>
                  <a:lnTo>
                    <a:pt x="298" y="200"/>
                  </a:lnTo>
                  <a:lnTo>
                    <a:pt x="299" y="198"/>
                  </a:lnTo>
                  <a:lnTo>
                    <a:pt x="300" y="195"/>
                  </a:lnTo>
                  <a:lnTo>
                    <a:pt x="302" y="192"/>
                  </a:lnTo>
                  <a:lnTo>
                    <a:pt x="303" y="190"/>
                  </a:lnTo>
                  <a:lnTo>
                    <a:pt x="304" y="188"/>
                  </a:lnTo>
                  <a:lnTo>
                    <a:pt x="307" y="184"/>
                  </a:lnTo>
                  <a:lnTo>
                    <a:pt x="308" y="182"/>
                  </a:lnTo>
                  <a:lnTo>
                    <a:pt x="309" y="179"/>
                  </a:lnTo>
                  <a:lnTo>
                    <a:pt x="310" y="176"/>
                  </a:lnTo>
                  <a:lnTo>
                    <a:pt x="311" y="174"/>
                  </a:lnTo>
                  <a:lnTo>
                    <a:pt x="312" y="171"/>
                  </a:lnTo>
                  <a:lnTo>
                    <a:pt x="313" y="169"/>
                  </a:lnTo>
                  <a:lnTo>
                    <a:pt x="315" y="165"/>
                  </a:lnTo>
                  <a:lnTo>
                    <a:pt x="316" y="163"/>
                  </a:lnTo>
                  <a:lnTo>
                    <a:pt x="317" y="160"/>
                  </a:lnTo>
                  <a:lnTo>
                    <a:pt x="318" y="158"/>
                  </a:lnTo>
                  <a:lnTo>
                    <a:pt x="319" y="155"/>
                  </a:lnTo>
                  <a:lnTo>
                    <a:pt x="320" y="152"/>
                  </a:lnTo>
                  <a:lnTo>
                    <a:pt x="320" y="150"/>
                  </a:lnTo>
                  <a:lnTo>
                    <a:pt x="321" y="146"/>
                  </a:lnTo>
                  <a:lnTo>
                    <a:pt x="322" y="144"/>
                  </a:lnTo>
                  <a:lnTo>
                    <a:pt x="322" y="141"/>
                  </a:lnTo>
                  <a:lnTo>
                    <a:pt x="323" y="139"/>
                  </a:lnTo>
                  <a:lnTo>
                    <a:pt x="323" y="136"/>
                  </a:lnTo>
                  <a:lnTo>
                    <a:pt x="325" y="133"/>
                  </a:lnTo>
                  <a:lnTo>
                    <a:pt x="325" y="131"/>
                  </a:lnTo>
                  <a:lnTo>
                    <a:pt x="325" y="128"/>
                  </a:lnTo>
                  <a:lnTo>
                    <a:pt x="326" y="125"/>
                  </a:lnTo>
                  <a:lnTo>
                    <a:pt x="326" y="123"/>
                  </a:lnTo>
                  <a:lnTo>
                    <a:pt x="326" y="120"/>
                  </a:lnTo>
                  <a:lnTo>
                    <a:pt x="326" y="118"/>
                  </a:lnTo>
                  <a:lnTo>
                    <a:pt x="327" y="114"/>
                  </a:lnTo>
                  <a:lnTo>
                    <a:pt x="327" y="112"/>
                  </a:lnTo>
                  <a:lnTo>
                    <a:pt x="327" y="110"/>
                  </a:lnTo>
                  <a:lnTo>
                    <a:pt x="327" y="106"/>
                  </a:lnTo>
                  <a:lnTo>
                    <a:pt x="327" y="104"/>
                  </a:lnTo>
                  <a:lnTo>
                    <a:pt x="327" y="102"/>
                  </a:lnTo>
                  <a:lnTo>
                    <a:pt x="326" y="100"/>
                  </a:lnTo>
                  <a:lnTo>
                    <a:pt x="326" y="96"/>
                  </a:lnTo>
                  <a:lnTo>
                    <a:pt x="326" y="94"/>
                  </a:lnTo>
                  <a:lnTo>
                    <a:pt x="326" y="92"/>
                  </a:lnTo>
                  <a:lnTo>
                    <a:pt x="326" y="90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2" y="78"/>
                  </a:lnTo>
                  <a:lnTo>
                    <a:pt x="322" y="75"/>
                  </a:lnTo>
                  <a:lnTo>
                    <a:pt x="321" y="73"/>
                  </a:lnTo>
                  <a:lnTo>
                    <a:pt x="320" y="71"/>
                  </a:lnTo>
                  <a:lnTo>
                    <a:pt x="320" y="69"/>
                  </a:lnTo>
                  <a:lnTo>
                    <a:pt x="319" y="66"/>
                  </a:lnTo>
                  <a:lnTo>
                    <a:pt x="318" y="64"/>
                  </a:lnTo>
                  <a:lnTo>
                    <a:pt x="317" y="62"/>
                  </a:lnTo>
                  <a:lnTo>
                    <a:pt x="316" y="60"/>
                  </a:lnTo>
                  <a:lnTo>
                    <a:pt x="316" y="58"/>
                  </a:lnTo>
                  <a:lnTo>
                    <a:pt x="315" y="55"/>
                  </a:lnTo>
                  <a:lnTo>
                    <a:pt x="313" y="53"/>
                  </a:lnTo>
                  <a:lnTo>
                    <a:pt x="312" y="51"/>
                  </a:lnTo>
                  <a:lnTo>
                    <a:pt x="310" y="49"/>
                  </a:lnTo>
                  <a:lnTo>
                    <a:pt x="309" y="48"/>
                  </a:lnTo>
                  <a:lnTo>
                    <a:pt x="308" y="45"/>
                  </a:lnTo>
                  <a:lnTo>
                    <a:pt x="307" y="43"/>
                  </a:lnTo>
                  <a:lnTo>
                    <a:pt x="306" y="42"/>
                  </a:lnTo>
                  <a:lnTo>
                    <a:pt x="303" y="40"/>
                  </a:lnTo>
                  <a:lnTo>
                    <a:pt x="302" y="38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348" y="1905"/>
              <a:ext cx="257" cy="254"/>
            </a:xfrm>
            <a:custGeom>
              <a:avLst/>
              <a:gdLst>
                <a:gd name="T0" fmla="*/ 0 w 1775"/>
                <a:gd name="T1" fmla="*/ 0 h 1757"/>
                <a:gd name="T2" fmla="*/ 0 w 1775"/>
                <a:gd name="T3" fmla="*/ 0 h 1757"/>
                <a:gd name="T4" fmla="*/ 0 w 1775"/>
                <a:gd name="T5" fmla="*/ 0 h 1757"/>
                <a:gd name="T6" fmla="*/ 0 w 1775"/>
                <a:gd name="T7" fmla="*/ 0 h 1757"/>
                <a:gd name="T8" fmla="*/ 0 w 1775"/>
                <a:gd name="T9" fmla="*/ 0 h 1757"/>
                <a:gd name="T10" fmla="*/ 0 w 1775"/>
                <a:gd name="T11" fmla="*/ 0 h 1757"/>
                <a:gd name="T12" fmla="*/ 0 w 1775"/>
                <a:gd name="T13" fmla="*/ 0 h 1757"/>
                <a:gd name="T14" fmla="*/ 0 w 1775"/>
                <a:gd name="T15" fmla="*/ 0 h 1757"/>
                <a:gd name="T16" fmla="*/ 0 w 1775"/>
                <a:gd name="T17" fmla="*/ 0 h 1757"/>
                <a:gd name="T18" fmla="*/ 0 w 1775"/>
                <a:gd name="T19" fmla="*/ 0 h 1757"/>
                <a:gd name="T20" fmla="*/ 0 w 1775"/>
                <a:gd name="T21" fmla="*/ 0 h 1757"/>
                <a:gd name="T22" fmla="*/ 0 w 1775"/>
                <a:gd name="T23" fmla="*/ 0 h 1757"/>
                <a:gd name="T24" fmla="*/ 0 w 1775"/>
                <a:gd name="T25" fmla="*/ 0 h 1757"/>
                <a:gd name="T26" fmla="*/ 0 w 1775"/>
                <a:gd name="T27" fmla="*/ 0 h 1757"/>
                <a:gd name="T28" fmla="*/ 0 w 1775"/>
                <a:gd name="T29" fmla="*/ 0 h 1757"/>
                <a:gd name="T30" fmla="*/ 0 w 1775"/>
                <a:gd name="T31" fmla="*/ 0 h 1757"/>
                <a:gd name="T32" fmla="*/ 0 w 1775"/>
                <a:gd name="T33" fmla="*/ 0 h 1757"/>
                <a:gd name="T34" fmla="*/ 0 w 1775"/>
                <a:gd name="T35" fmla="*/ 0 h 1757"/>
                <a:gd name="T36" fmla="*/ 0 w 1775"/>
                <a:gd name="T37" fmla="*/ 0 h 1757"/>
                <a:gd name="T38" fmla="*/ 0 w 1775"/>
                <a:gd name="T39" fmla="*/ 0 h 1757"/>
                <a:gd name="T40" fmla="*/ 0 w 1775"/>
                <a:gd name="T41" fmla="*/ 0 h 1757"/>
                <a:gd name="T42" fmla="*/ 0 w 1775"/>
                <a:gd name="T43" fmla="*/ 0 h 1757"/>
                <a:gd name="T44" fmla="*/ 0 w 1775"/>
                <a:gd name="T45" fmla="*/ 0 h 1757"/>
                <a:gd name="T46" fmla="*/ 0 w 1775"/>
                <a:gd name="T47" fmla="*/ 0 h 1757"/>
                <a:gd name="T48" fmla="*/ 0 w 1775"/>
                <a:gd name="T49" fmla="*/ 0 h 1757"/>
                <a:gd name="T50" fmla="*/ 0 w 1775"/>
                <a:gd name="T51" fmla="*/ 0 h 1757"/>
                <a:gd name="T52" fmla="*/ 0 w 1775"/>
                <a:gd name="T53" fmla="*/ 0 h 1757"/>
                <a:gd name="T54" fmla="*/ 0 w 1775"/>
                <a:gd name="T55" fmla="*/ 0 h 1757"/>
                <a:gd name="T56" fmla="*/ 0 w 1775"/>
                <a:gd name="T57" fmla="*/ 0 h 1757"/>
                <a:gd name="T58" fmla="*/ 0 w 1775"/>
                <a:gd name="T59" fmla="*/ 0 h 1757"/>
                <a:gd name="T60" fmla="*/ 0 w 1775"/>
                <a:gd name="T61" fmla="*/ 0 h 1757"/>
                <a:gd name="T62" fmla="*/ 0 w 1775"/>
                <a:gd name="T63" fmla="*/ 0 h 1757"/>
                <a:gd name="T64" fmla="*/ 0 w 1775"/>
                <a:gd name="T65" fmla="*/ 0 h 1757"/>
                <a:gd name="T66" fmla="*/ 0 w 1775"/>
                <a:gd name="T67" fmla="*/ 0 h 1757"/>
                <a:gd name="T68" fmla="*/ 0 w 1775"/>
                <a:gd name="T69" fmla="*/ 0 h 1757"/>
                <a:gd name="T70" fmla="*/ 0 w 1775"/>
                <a:gd name="T71" fmla="*/ 0 h 1757"/>
                <a:gd name="T72" fmla="*/ 0 w 1775"/>
                <a:gd name="T73" fmla="*/ 0 h 1757"/>
                <a:gd name="T74" fmla="*/ 0 w 1775"/>
                <a:gd name="T75" fmla="*/ 0 h 1757"/>
                <a:gd name="T76" fmla="*/ 0 w 1775"/>
                <a:gd name="T77" fmla="*/ 0 h 1757"/>
                <a:gd name="T78" fmla="*/ 0 w 1775"/>
                <a:gd name="T79" fmla="*/ 0 h 1757"/>
                <a:gd name="T80" fmla="*/ 0 w 1775"/>
                <a:gd name="T81" fmla="*/ 0 h 1757"/>
                <a:gd name="T82" fmla="*/ 0 w 1775"/>
                <a:gd name="T83" fmla="*/ 0 h 1757"/>
                <a:gd name="T84" fmla="*/ 0 w 1775"/>
                <a:gd name="T85" fmla="*/ 0 h 1757"/>
                <a:gd name="T86" fmla="*/ 0 w 1775"/>
                <a:gd name="T87" fmla="*/ 0 h 1757"/>
                <a:gd name="T88" fmla="*/ 0 w 1775"/>
                <a:gd name="T89" fmla="*/ 0 h 1757"/>
                <a:gd name="T90" fmla="*/ 0 w 1775"/>
                <a:gd name="T91" fmla="*/ 0 h 17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75"/>
                <a:gd name="T139" fmla="*/ 0 h 1757"/>
                <a:gd name="T140" fmla="*/ 1775 w 1775"/>
                <a:gd name="T141" fmla="*/ 1757 h 17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75" h="1757">
                  <a:moveTo>
                    <a:pt x="1716" y="194"/>
                  </a:moveTo>
                  <a:lnTo>
                    <a:pt x="1563" y="66"/>
                  </a:lnTo>
                  <a:lnTo>
                    <a:pt x="1248" y="87"/>
                  </a:lnTo>
                  <a:lnTo>
                    <a:pt x="1027" y="78"/>
                  </a:lnTo>
                  <a:lnTo>
                    <a:pt x="915" y="0"/>
                  </a:lnTo>
                  <a:lnTo>
                    <a:pt x="759" y="33"/>
                  </a:lnTo>
                  <a:lnTo>
                    <a:pt x="759" y="122"/>
                  </a:lnTo>
                  <a:lnTo>
                    <a:pt x="890" y="153"/>
                  </a:lnTo>
                  <a:lnTo>
                    <a:pt x="1008" y="166"/>
                  </a:lnTo>
                  <a:lnTo>
                    <a:pt x="1180" y="205"/>
                  </a:lnTo>
                  <a:lnTo>
                    <a:pt x="1319" y="264"/>
                  </a:lnTo>
                  <a:lnTo>
                    <a:pt x="1032" y="487"/>
                  </a:lnTo>
                  <a:lnTo>
                    <a:pt x="686" y="706"/>
                  </a:lnTo>
                  <a:lnTo>
                    <a:pt x="257" y="1006"/>
                  </a:lnTo>
                  <a:lnTo>
                    <a:pt x="52" y="847"/>
                  </a:lnTo>
                  <a:lnTo>
                    <a:pt x="0" y="895"/>
                  </a:lnTo>
                  <a:lnTo>
                    <a:pt x="262" y="1206"/>
                  </a:lnTo>
                  <a:lnTo>
                    <a:pt x="666" y="932"/>
                  </a:lnTo>
                  <a:lnTo>
                    <a:pt x="977" y="766"/>
                  </a:lnTo>
                  <a:lnTo>
                    <a:pt x="1025" y="770"/>
                  </a:lnTo>
                  <a:lnTo>
                    <a:pt x="1022" y="774"/>
                  </a:lnTo>
                  <a:lnTo>
                    <a:pt x="1017" y="789"/>
                  </a:lnTo>
                  <a:lnTo>
                    <a:pt x="1009" y="806"/>
                  </a:lnTo>
                  <a:lnTo>
                    <a:pt x="998" y="829"/>
                  </a:lnTo>
                  <a:lnTo>
                    <a:pt x="989" y="853"/>
                  </a:lnTo>
                  <a:lnTo>
                    <a:pt x="979" y="875"/>
                  </a:lnTo>
                  <a:lnTo>
                    <a:pt x="970" y="895"/>
                  </a:lnTo>
                  <a:lnTo>
                    <a:pt x="966" y="907"/>
                  </a:lnTo>
                  <a:lnTo>
                    <a:pt x="962" y="913"/>
                  </a:lnTo>
                  <a:lnTo>
                    <a:pt x="649" y="1339"/>
                  </a:lnTo>
                  <a:lnTo>
                    <a:pt x="531" y="1510"/>
                  </a:lnTo>
                  <a:lnTo>
                    <a:pt x="723" y="1757"/>
                  </a:lnTo>
                  <a:lnTo>
                    <a:pt x="779" y="1715"/>
                  </a:lnTo>
                  <a:lnTo>
                    <a:pt x="689" y="1537"/>
                  </a:lnTo>
                  <a:lnTo>
                    <a:pt x="1013" y="1162"/>
                  </a:lnTo>
                  <a:lnTo>
                    <a:pt x="1217" y="862"/>
                  </a:lnTo>
                  <a:lnTo>
                    <a:pt x="1547" y="555"/>
                  </a:lnTo>
                  <a:lnTo>
                    <a:pt x="1527" y="716"/>
                  </a:lnTo>
                  <a:lnTo>
                    <a:pt x="1529" y="906"/>
                  </a:lnTo>
                  <a:lnTo>
                    <a:pt x="1501" y="992"/>
                  </a:lnTo>
                  <a:lnTo>
                    <a:pt x="1601" y="1130"/>
                  </a:lnTo>
                  <a:lnTo>
                    <a:pt x="1653" y="1092"/>
                  </a:lnTo>
                  <a:lnTo>
                    <a:pt x="1653" y="969"/>
                  </a:lnTo>
                  <a:lnTo>
                    <a:pt x="1636" y="841"/>
                  </a:lnTo>
                  <a:lnTo>
                    <a:pt x="1685" y="677"/>
                  </a:lnTo>
                  <a:lnTo>
                    <a:pt x="1775" y="345"/>
                  </a:lnTo>
                  <a:lnTo>
                    <a:pt x="1773" y="340"/>
                  </a:lnTo>
                  <a:lnTo>
                    <a:pt x="1767" y="325"/>
                  </a:lnTo>
                  <a:lnTo>
                    <a:pt x="1758" y="304"/>
                  </a:lnTo>
                  <a:lnTo>
                    <a:pt x="1749" y="281"/>
                  </a:lnTo>
                  <a:lnTo>
                    <a:pt x="1738" y="254"/>
                  </a:lnTo>
                  <a:lnTo>
                    <a:pt x="1729" y="231"/>
                  </a:lnTo>
                  <a:lnTo>
                    <a:pt x="1722" y="211"/>
                  </a:lnTo>
                  <a:lnTo>
                    <a:pt x="1716" y="198"/>
                  </a:lnTo>
                  <a:lnTo>
                    <a:pt x="1716" y="194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712" y="1999"/>
              <a:ext cx="44" cy="48"/>
            </a:xfrm>
            <a:custGeom>
              <a:avLst/>
              <a:gdLst>
                <a:gd name="T0" fmla="*/ 0 w 309"/>
                <a:gd name="T1" fmla="*/ 0 h 328"/>
                <a:gd name="T2" fmla="*/ 0 w 309"/>
                <a:gd name="T3" fmla="*/ 0 h 328"/>
                <a:gd name="T4" fmla="*/ 0 w 309"/>
                <a:gd name="T5" fmla="*/ 0 h 328"/>
                <a:gd name="T6" fmla="*/ 0 w 309"/>
                <a:gd name="T7" fmla="*/ 0 h 328"/>
                <a:gd name="T8" fmla="*/ 0 w 309"/>
                <a:gd name="T9" fmla="*/ 0 h 328"/>
                <a:gd name="T10" fmla="*/ 0 w 309"/>
                <a:gd name="T11" fmla="*/ 0 h 328"/>
                <a:gd name="T12" fmla="*/ 0 w 309"/>
                <a:gd name="T13" fmla="*/ 0 h 328"/>
                <a:gd name="T14" fmla="*/ 0 w 309"/>
                <a:gd name="T15" fmla="*/ 0 h 328"/>
                <a:gd name="T16" fmla="*/ 0 w 309"/>
                <a:gd name="T17" fmla="*/ 0 h 328"/>
                <a:gd name="T18" fmla="*/ 0 w 309"/>
                <a:gd name="T19" fmla="*/ 0 h 328"/>
                <a:gd name="T20" fmla="*/ 0 w 309"/>
                <a:gd name="T21" fmla="*/ 0 h 328"/>
                <a:gd name="T22" fmla="*/ 0 w 309"/>
                <a:gd name="T23" fmla="*/ 0 h 328"/>
                <a:gd name="T24" fmla="*/ 0 w 309"/>
                <a:gd name="T25" fmla="*/ 0 h 328"/>
                <a:gd name="T26" fmla="*/ 0 w 309"/>
                <a:gd name="T27" fmla="*/ 0 h 328"/>
                <a:gd name="T28" fmla="*/ 0 w 309"/>
                <a:gd name="T29" fmla="*/ 0 h 328"/>
                <a:gd name="T30" fmla="*/ 0 w 309"/>
                <a:gd name="T31" fmla="*/ 0 h 328"/>
                <a:gd name="T32" fmla="*/ 0 w 309"/>
                <a:gd name="T33" fmla="*/ 0 h 328"/>
                <a:gd name="T34" fmla="*/ 0 w 309"/>
                <a:gd name="T35" fmla="*/ 0 h 328"/>
                <a:gd name="T36" fmla="*/ 0 w 309"/>
                <a:gd name="T37" fmla="*/ 0 h 328"/>
                <a:gd name="T38" fmla="*/ 0 w 309"/>
                <a:gd name="T39" fmla="*/ 0 h 328"/>
                <a:gd name="T40" fmla="*/ 0 w 309"/>
                <a:gd name="T41" fmla="*/ 0 h 328"/>
                <a:gd name="T42" fmla="*/ 0 w 309"/>
                <a:gd name="T43" fmla="*/ 0 h 328"/>
                <a:gd name="T44" fmla="*/ 0 w 309"/>
                <a:gd name="T45" fmla="*/ 0 h 328"/>
                <a:gd name="T46" fmla="*/ 0 w 309"/>
                <a:gd name="T47" fmla="*/ 0 h 328"/>
                <a:gd name="T48" fmla="*/ 0 w 309"/>
                <a:gd name="T49" fmla="*/ 0 h 328"/>
                <a:gd name="T50" fmla="*/ 0 w 309"/>
                <a:gd name="T51" fmla="*/ 0 h 328"/>
                <a:gd name="T52" fmla="*/ 0 w 309"/>
                <a:gd name="T53" fmla="*/ 0 h 328"/>
                <a:gd name="T54" fmla="*/ 0 w 309"/>
                <a:gd name="T55" fmla="*/ 0 h 328"/>
                <a:gd name="T56" fmla="*/ 0 w 309"/>
                <a:gd name="T57" fmla="*/ 0 h 328"/>
                <a:gd name="T58" fmla="*/ 0 w 309"/>
                <a:gd name="T59" fmla="*/ 0 h 328"/>
                <a:gd name="T60" fmla="*/ 0 w 309"/>
                <a:gd name="T61" fmla="*/ 0 h 328"/>
                <a:gd name="T62" fmla="*/ 0 w 309"/>
                <a:gd name="T63" fmla="*/ 0 h 328"/>
                <a:gd name="T64" fmla="*/ 0 w 309"/>
                <a:gd name="T65" fmla="*/ 0 h 328"/>
                <a:gd name="T66" fmla="*/ 0 w 309"/>
                <a:gd name="T67" fmla="*/ 0 h 328"/>
                <a:gd name="T68" fmla="*/ 0 w 309"/>
                <a:gd name="T69" fmla="*/ 0 h 328"/>
                <a:gd name="T70" fmla="*/ 0 w 309"/>
                <a:gd name="T71" fmla="*/ 0 h 328"/>
                <a:gd name="T72" fmla="*/ 0 w 309"/>
                <a:gd name="T73" fmla="*/ 0 h 328"/>
                <a:gd name="T74" fmla="*/ 0 w 309"/>
                <a:gd name="T75" fmla="*/ 0 h 328"/>
                <a:gd name="T76" fmla="*/ 0 w 309"/>
                <a:gd name="T77" fmla="*/ 0 h 328"/>
                <a:gd name="T78" fmla="*/ 0 w 309"/>
                <a:gd name="T79" fmla="*/ 0 h 328"/>
                <a:gd name="T80" fmla="*/ 0 w 309"/>
                <a:gd name="T81" fmla="*/ 0 h 328"/>
                <a:gd name="T82" fmla="*/ 0 w 309"/>
                <a:gd name="T83" fmla="*/ 0 h 328"/>
                <a:gd name="T84" fmla="*/ 0 w 309"/>
                <a:gd name="T85" fmla="*/ 0 h 328"/>
                <a:gd name="T86" fmla="*/ 0 w 309"/>
                <a:gd name="T87" fmla="*/ 0 h 328"/>
                <a:gd name="T88" fmla="*/ 0 w 309"/>
                <a:gd name="T89" fmla="*/ 0 h 328"/>
                <a:gd name="T90" fmla="*/ 0 w 309"/>
                <a:gd name="T91" fmla="*/ 0 h 328"/>
                <a:gd name="T92" fmla="*/ 0 w 309"/>
                <a:gd name="T93" fmla="*/ 0 h 328"/>
                <a:gd name="T94" fmla="*/ 0 w 309"/>
                <a:gd name="T95" fmla="*/ 0 h 328"/>
                <a:gd name="T96" fmla="*/ 0 w 309"/>
                <a:gd name="T97" fmla="*/ 0 h 328"/>
                <a:gd name="T98" fmla="*/ 0 w 309"/>
                <a:gd name="T99" fmla="*/ 0 h 328"/>
                <a:gd name="T100" fmla="*/ 0 w 309"/>
                <a:gd name="T101" fmla="*/ 0 h 328"/>
                <a:gd name="T102" fmla="*/ 0 w 309"/>
                <a:gd name="T103" fmla="*/ 0 h 328"/>
                <a:gd name="T104" fmla="*/ 0 w 309"/>
                <a:gd name="T105" fmla="*/ 0 h 328"/>
                <a:gd name="T106" fmla="*/ 0 w 309"/>
                <a:gd name="T107" fmla="*/ 0 h 328"/>
                <a:gd name="T108" fmla="*/ 0 w 309"/>
                <a:gd name="T109" fmla="*/ 0 h 328"/>
                <a:gd name="T110" fmla="*/ 0 w 309"/>
                <a:gd name="T111" fmla="*/ 0 h 328"/>
                <a:gd name="T112" fmla="*/ 0 w 309"/>
                <a:gd name="T113" fmla="*/ 0 h 328"/>
                <a:gd name="T114" fmla="*/ 0 w 309"/>
                <a:gd name="T115" fmla="*/ 0 h 328"/>
                <a:gd name="T116" fmla="*/ 0 w 309"/>
                <a:gd name="T117" fmla="*/ 0 h 328"/>
                <a:gd name="T118" fmla="*/ 0 w 309"/>
                <a:gd name="T119" fmla="*/ 0 h 3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9"/>
                <a:gd name="T181" fmla="*/ 0 h 328"/>
                <a:gd name="T182" fmla="*/ 309 w 309"/>
                <a:gd name="T183" fmla="*/ 328 h 3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9" h="328">
                  <a:moveTo>
                    <a:pt x="38" y="303"/>
                  </a:moveTo>
                  <a:lnTo>
                    <a:pt x="39" y="304"/>
                  </a:lnTo>
                  <a:lnTo>
                    <a:pt x="41" y="305"/>
                  </a:lnTo>
                  <a:lnTo>
                    <a:pt x="44" y="308"/>
                  </a:lnTo>
                  <a:lnTo>
                    <a:pt x="45" y="309"/>
                  </a:lnTo>
                  <a:lnTo>
                    <a:pt x="47" y="310"/>
                  </a:lnTo>
                  <a:lnTo>
                    <a:pt x="49" y="311"/>
                  </a:lnTo>
                  <a:lnTo>
                    <a:pt x="51" y="312"/>
                  </a:lnTo>
                  <a:lnTo>
                    <a:pt x="52" y="313"/>
                  </a:lnTo>
                  <a:lnTo>
                    <a:pt x="55" y="314"/>
                  </a:lnTo>
                  <a:lnTo>
                    <a:pt x="57" y="315"/>
                  </a:lnTo>
                  <a:lnTo>
                    <a:pt x="59" y="316"/>
                  </a:lnTo>
                  <a:lnTo>
                    <a:pt x="61" y="318"/>
                  </a:lnTo>
                  <a:lnTo>
                    <a:pt x="64" y="319"/>
                  </a:lnTo>
                  <a:lnTo>
                    <a:pt x="66" y="320"/>
                  </a:lnTo>
                  <a:lnTo>
                    <a:pt x="68" y="320"/>
                  </a:lnTo>
                  <a:lnTo>
                    <a:pt x="70" y="321"/>
                  </a:lnTo>
                  <a:lnTo>
                    <a:pt x="72" y="322"/>
                  </a:lnTo>
                  <a:lnTo>
                    <a:pt x="75" y="322"/>
                  </a:lnTo>
                  <a:lnTo>
                    <a:pt x="77" y="323"/>
                  </a:lnTo>
                  <a:lnTo>
                    <a:pt x="79" y="324"/>
                  </a:lnTo>
                  <a:lnTo>
                    <a:pt x="81" y="324"/>
                  </a:lnTo>
                  <a:lnTo>
                    <a:pt x="85" y="325"/>
                  </a:lnTo>
                  <a:lnTo>
                    <a:pt x="87" y="325"/>
                  </a:lnTo>
                  <a:lnTo>
                    <a:pt x="89" y="325"/>
                  </a:lnTo>
                  <a:lnTo>
                    <a:pt x="91" y="326"/>
                  </a:lnTo>
                  <a:lnTo>
                    <a:pt x="94" y="326"/>
                  </a:lnTo>
                  <a:lnTo>
                    <a:pt x="97" y="326"/>
                  </a:lnTo>
                  <a:lnTo>
                    <a:pt x="99" y="326"/>
                  </a:lnTo>
                  <a:lnTo>
                    <a:pt x="101" y="326"/>
                  </a:lnTo>
                  <a:lnTo>
                    <a:pt x="105" y="326"/>
                  </a:lnTo>
                  <a:lnTo>
                    <a:pt x="107" y="328"/>
                  </a:lnTo>
                  <a:lnTo>
                    <a:pt x="109" y="326"/>
                  </a:lnTo>
                  <a:lnTo>
                    <a:pt x="113" y="326"/>
                  </a:lnTo>
                  <a:lnTo>
                    <a:pt x="115" y="326"/>
                  </a:lnTo>
                  <a:lnTo>
                    <a:pt x="117" y="326"/>
                  </a:lnTo>
                  <a:lnTo>
                    <a:pt x="120" y="326"/>
                  </a:lnTo>
                  <a:lnTo>
                    <a:pt x="123" y="326"/>
                  </a:lnTo>
                  <a:lnTo>
                    <a:pt x="125" y="326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4" y="324"/>
                  </a:lnTo>
                  <a:lnTo>
                    <a:pt x="136" y="324"/>
                  </a:lnTo>
                  <a:lnTo>
                    <a:pt x="138" y="324"/>
                  </a:lnTo>
                  <a:lnTo>
                    <a:pt x="141" y="323"/>
                  </a:lnTo>
                  <a:lnTo>
                    <a:pt x="144" y="322"/>
                  </a:lnTo>
                  <a:lnTo>
                    <a:pt x="147" y="322"/>
                  </a:lnTo>
                  <a:lnTo>
                    <a:pt x="149" y="321"/>
                  </a:lnTo>
                  <a:lnTo>
                    <a:pt x="153" y="320"/>
                  </a:lnTo>
                  <a:lnTo>
                    <a:pt x="155" y="320"/>
                  </a:lnTo>
                  <a:lnTo>
                    <a:pt x="157" y="319"/>
                  </a:lnTo>
                  <a:lnTo>
                    <a:pt x="160" y="318"/>
                  </a:lnTo>
                  <a:lnTo>
                    <a:pt x="163" y="316"/>
                  </a:lnTo>
                  <a:lnTo>
                    <a:pt x="166" y="315"/>
                  </a:lnTo>
                  <a:lnTo>
                    <a:pt x="168" y="314"/>
                  </a:lnTo>
                  <a:lnTo>
                    <a:pt x="171" y="313"/>
                  </a:lnTo>
                  <a:lnTo>
                    <a:pt x="174" y="312"/>
                  </a:lnTo>
                  <a:lnTo>
                    <a:pt x="176" y="311"/>
                  </a:lnTo>
                  <a:lnTo>
                    <a:pt x="179" y="310"/>
                  </a:lnTo>
                  <a:lnTo>
                    <a:pt x="181" y="309"/>
                  </a:lnTo>
                  <a:lnTo>
                    <a:pt x="185" y="306"/>
                  </a:lnTo>
                  <a:lnTo>
                    <a:pt x="187" y="305"/>
                  </a:lnTo>
                  <a:lnTo>
                    <a:pt x="189" y="304"/>
                  </a:lnTo>
                  <a:lnTo>
                    <a:pt x="193" y="303"/>
                  </a:lnTo>
                  <a:lnTo>
                    <a:pt x="195" y="301"/>
                  </a:lnTo>
                  <a:lnTo>
                    <a:pt x="197" y="300"/>
                  </a:lnTo>
                  <a:lnTo>
                    <a:pt x="200" y="298"/>
                  </a:lnTo>
                  <a:lnTo>
                    <a:pt x="203" y="296"/>
                  </a:lnTo>
                  <a:lnTo>
                    <a:pt x="205" y="294"/>
                  </a:lnTo>
                  <a:lnTo>
                    <a:pt x="208" y="293"/>
                  </a:lnTo>
                  <a:lnTo>
                    <a:pt x="210" y="291"/>
                  </a:lnTo>
                  <a:lnTo>
                    <a:pt x="213" y="290"/>
                  </a:lnTo>
                  <a:lnTo>
                    <a:pt x="216" y="288"/>
                  </a:lnTo>
                  <a:lnTo>
                    <a:pt x="218" y="285"/>
                  </a:lnTo>
                  <a:lnTo>
                    <a:pt x="220" y="284"/>
                  </a:lnTo>
                  <a:lnTo>
                    <a:pt x="223" y="282"/>
                  </a:lnTo>
                  <a:lnTo>
                    <a:pt x="225" y="280"/>
                  </a:lnTo>
                  <a:lnTo>
                    <a:pt x="228" y="278"/>
                  </a:lnTo>
                  <a:lnTo>
                    <a:pt x="230" y="275"/>
                  </a:lnTo>
                  <a:lnTo>
                    <a:pt x="233" y="273"/>
                  </a:lnTo>
                  <a:lnTo>
                    <a:pt x="235" y="271"/>
                  </a:lnTo>
                  <a:lnTo>
                    <a:pt x="237" y="270"/>
                  </a:lnTo>
                  <a:lnTo>
                    <a:pt x="239" y="268"/>
                  </a:lnTo>
                  <a:lnTo>
                    <a:pt x="241" y="265"/>
                  </a:lnTo>
                  <a:lnTo>
                    <a:pt x="244" y="263"/>
                  </a:lnTo>
                  <a:lnTo>
                    <a:pt x="246" y="260"/>
                  </a:lnTo>
                  <a:lnTo>
                    <a:pt x="248" y="258"/>
                  </a:lnTo>
                  <a:lnTo>
                    <a:pt x="250" y="255"/>
                  </a:lnTo>
                  <a:lnTo>
                    <a:pt x="253" y="253"/>
                  </a:lnTo>
                  <a:lnTo>
                    <a:pt x="255" y="251"/>
                  </a:lnTo>
                  <a:lnTo>
                    <a:pt x="257" y="249"/>
                  </a:lnTo>
                  <a:lnTo>
                    <a:pt x="258" y="246"/>
                  </a:lnTo>
                  <a:lnTo>
                    <a:pt x="260" y="243"/>
                  </a:lnTo>
                  <a:lnTo>
                    <a:pt x="263" y="241"/>
                  </a:lnTo>
                  <a:lnTo>
                    <a:pt x="265" y="239"/>
                  </a:lnTo>
                  <a:lnTo>
                    <a:pt x="266" y="235"/>
                  </a:lnTo>
                  <a:lnTo>
                    <a:pt x="268" y="233"/>
                  </a:lnTo>
                  <a:lnTo>
                    <a:pt x="270" y="231"/>
                  </a:lnTo>
                  <a:lnTo>
                    <a:pt x="271" y="228"/>
                  </a:lnTo>
                  <a:lnTo>
                    <a:pt x="274" y="225"/>
                  </a:lnTo>
                  <a:lnTo>
                    <a:pt x="275" y="223"/>
                  </a:lnTo>
                  <a:lnTo>
                    <a:pt x="277" y="220"/>
                  </a:lnTo>
                  <a:lnTo>
                    <a:pt x="278" y="218"/>
                  </a:lnTo>
                  <a:lnTo>
                    <a:pt x="280" y="214"/>
                  </a:lnTo>
                  <a:lnTo>
                    <a:pt x="281" y="212"/>
                  </a:lnTo>
                  <a:lnTo>
                    <a:pt x="284" y="210"/>
                  </a:lnTo>
                  <a:lnTo>
                    <a:pt x="285" y="206"/>
                  </a:lnTo>
                  <a:lnTo>
                    <a:pt x="286" y="204"/>
                  </a:lnTo>
                  <a:lnTo>
                    <a:pt x="288" y="201"/>
                  </a:lnTo>
                  <a:lnTo>
                    <a:pt x="289" y="199"/>
                  </a:lnTo>
                  <a:lnTo>
                    <a:pt x="290" y="195"/>
                  </a:lnTo>
                  <a:lnTo>
                    <a:pt x="291" y="192"/>
                  </a:lnTo>
                  <a:lnTo>
                    <a:pt x="293" y="190"/>
                  </a:lnTo>
                  <a:lnTo>
                    <a:pt x="294" y="186"/>
                  </a:lnTo>
                  <a:lnTo>
                    <a:pt x="295" y="184"/>
                  </a:lnTo>
                  <a:lnTo>
                    <a:pt x="296" y="181"/>
                  </a:lnTo>
                  <a:lnTo>
                    <a:pt x="297" y="179"/>
                  </a:lnTo>
                  <a:lnTo>
                    <a:pt x="298" y="175"/>
                  </a:lnTo>
                  <a:lnTo>
                    <a:pt x="299" y="173"/>
                  </a:lnTo>
                  <a:lnTo>
                    <a:pt x="300" y="170"/>
                  </a:lnTo>
                  <a:lnTo>
                    <a:pt x="301" y="166"/>
                  </a:lnTo>
                  <a:lnTo>
                    <a:pt x="303" y="164"/>
                  </a:lnTo>
                  <a:lnTo>
                    <a:pt x="303" y="161"/>
                  </a:lnTo>
                  <a:lnTo>
                    <a:pt x="304" y="159"/>
                  </a:lnTo>
                  <a:lnTo>
                    <a:pt x="305" y="155"/>
                  </a:lnTo>
                  <a:lnTo>
                    <a:pt x="305" y="153"/>
                  </a:lnTo>
                  <a:lnTo>
                    <a:pt x="306" y="150"/>
                  </a:lnTo>
                  <a:lnTo>
                    <a:pt x="306" y="146"/>
                  </a:lnTo>
                  <a:lnTo>
                    <a:pt x="307" y="144"/>
                  </a:lnTo>
                  <a:lnTo>
                    <a:pt x="307" y="141"/>
                  </a:lnTo>
                  <a:lnTo>
                    <a:pt x="308" y="139"/>
                  </a:lnTo>
                  <a:lnTo>
                    <a:pt x="308" y="135"/>
                  </a:lnTo>
                  <a:lnTo>
                    <a:pt x="308" y="133"/>
                  </a:lnTo>
                  <a:lnTo>
                    <a:pt x="309" y="130"/>
                  </a:lnTo>
                  <a:lnTo>
                    <a:pt x="309" y="128"/>
                  </a:lnTo>
                  <a:lnTo>
                    <a:pt x="309" y="124"/>
                  </a:lnTo>
                  <a:lnTo>
                    <a:pt x="309" y="122"/>
                  </a:lnTo>
                  <a:lnTo>
                    <a:pt x="309" y="119"/>
                  </a:lnTo>
                  <a:lnTo>
                    <a:pt x="309" y="116"/>
                  </a:lnTo>
                  <a:lnTo>
                    <a:pt x="309" y="113"/>
                  </a:lnTo>
                  <a:lnTo>
                    <a:pt x="309" y="111"/>
                  </a:lnTo>
                  <a:lnTo>
                    <a:pt x="309" y="108"/>
                  </a:lnTo>
                  <a:lnTo>
                    <a:pt x="309" y="105"/>
                  </a:lnTo>
                  <a:lnTo>
                    <a:pt x="309" y="103"/>
                  </a:lnTo>
                  <a:lnTo>
                    <a:pt x="309" y="100"/>
                  </a:lnTo>
                  <a:lnTo>
                    <a:pt x="308" y="97"/>
                  </a:lnTo>
                  <a:lnTo>
                    <a:pt x="308" y="95"/>
                  </a:lnTo>
                  <a:lnTo>
                    <a:pt x="308" y="92"/>
                  </a:lnTo>
                  <a:lnTo>
                    <a:pt x="307" y="90"/>
                  </a:lnTo>
                  <a:lnTo>
                    <a:pt x="307" y="87"/>
                  </a:lnTo>
                  <a:lnTo>
                    <a:pt x="307" y="84"/>
                  </a:lnTo>
                  <a:lnTo>
                    <a:pt x="306" y="82"/>
                  </a:lnTo>
                  <a:lnTo>
                    <a:pt x="306" y="80"/>
                  </a:lnTo>
                  <a:lnTo>
                    <a:pt x="305" y="77"/>
                  </a:lnTo>
                  <a:lnTo>
                    <a:pt x="304" y="74"/>
                  </a:lnTo>
                  <a:lnTo>
                    <a:pt x="304" y="72"/>
                  </a:lnTo>
                  <a:lnTo>
                    <a:pt x="303" y="70"/>
                  </a:lnTo>
                  <a:lnTo>
                    <a:pt x="301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299" y="61"/>
                  </a:lnTo>
                  <a:lnTo>
                    <a:pt x="298" y="59"/>
                  </a:lnTo>
                  <a:lnTo>
                    <a:pt x="297" y="56"/>
                  </a:lnTo>
                  <a:lnTo>
                    <a:pt x="296" y="54"/>
                  </a:lnTo>
                  <a:lnTo>
                    <a:pt x="295" y="52"/>
                  </a:lnTo>
                  <a:lnTo>
                    <a:pt x="294" y="50"/>
                  </a:lnTo>
                  <a:lnTo>
                    <a:pt x="293" y="49"/>
                  </a:lnTo>
                  <a:lnTo>
                    <a:pt x="291" y="46"/>
                  </a:lnTo>
                  <a:lnTo>
                    <a:pt x="289" y="44"/>
                  </a:lnTo>
                  <a:lnTo>
                    <a:pt x="288" y="42"/>
                  </a:lnTo>
                  <a:lnTo>
                    <a:pt x="287" y="40"/>
                  </a:lnTo>
                  <a:lnTo>
                    <a:pt x="286" y="39"/>
                  </a:lnTo>
                  <a:lnTo>
                    <a:pt x="284" y="36"/>
                  </a:lnTo>
                  <a:lnTo>
                    <a:pt x="283" y="35"/>
                  </a:lnTo>
                  <a:lnTo>
                    <a:pt x="281" y="33"/>
                  </a:lnTo>
                  <a:lnTo>
                    <a:pt x="279" y="31"/>
                  </a:lnTo>
                  <a:lnTo>
                    <a:pt x="278" y="30"/>
                  </a:lnTo>
                  <a:lnTo>
                    <a:pt x="276" y="29"/>
                  </a:lnTo>
                  <a:lnTo>
                    <a:pt x="275" y="26"/>
                  </a:lnTo>
                  <a:lnTo>
                    <a:pt x="273" y="25"/>
                  </a:lnTo>
                  <a:lnTo>
                    <a:pt x="270" y="23"/>
                  </a:lnTo>
                  <a:lnTo>
                    <a:pt x="269" y="22"/>
                  </a:lnTo>
                  <a:lnTo>
                    <a:pt x="267" y="21"/>
                  </a:lnTo>
                  <a:lnTo>
                    <a:pt x="266" y="20"/>
                  </a:lnTo>
                  <a:lnTo>
                    <a:pt x="264" y="17"/>
                  </a:lnTo>
                  <a:lnTo>
                    <a:pt x="261" y="16"/>
                  </a:lnTo>
                  <a:lnTo>
                    <a:pt x="259" y="15"/>
                  </a:lnTo>
                  <a:lnTo>
                    <a:pt x="257" y="14"/>
                  </a:lnTo>
                  <a:lnTo>
                    <a:pt x="256" y="13"/>
                  </a:lnTo>
                  <a:lnTo>
                    <a:pt x="254" y="12"/>
                  </a:lnTo>
                  <a:lnTo>
                    <a:pt x="251" y="11"/>
                  </a:lnTo>
                  <a:lnTo>
                    <a:pt x="249" y="10"/>
                  </a:lnTo>
                  <a:lnTo>
                    <a:pt x="247" y="9"/>
                  </a:lnTo>
                  <a:lnTo>
                    <a:pt x="245" y="9"/>
                  </a:lnTo>
                  <a:lnTo>
                    <a:pt x="243" y="7"/>
                  </a:lnTo>
                  <a:lnTo>
                    <a:pt x="240" y="6"/>
                  </a:lnTo>
                  <a:lnTo>
                    <a:pt x="238" y="5"/>
                  </a:lnTo>
                  <a:lnTo>
                    <a:pt x="236" y="5"/>
                  </a:lnTo>
                  <a:lnTo>
                    <a:pt x="234" y="4"/>
                  </a:lnTo>
                  <a:lnTo>
                    <a:pt x="231" y="4"/>
                  </a:lnTo>
                  <a:lnTo>
                    <a:pt x="229" y="3"/>
                  </a:lnTo>
                  <a:lnTo>
                    <a:pt x="226" y="3"/>
                  </a:lnTo>
                  <a:lnTo>
                    <a:pt x="224" y="2"/>
                  </a:lnTo>
                  <a:lnTo>
                    <a:pt x="221" y="2"/>
                  </a:lnTo>
                  <a:lnTo>
                    <a:pt x="219" y="1"/>
                  </a:lnTo>
                  <a:lnTo>
                    <a:pt x="217" y="1"/>
                  </a:lnTo>
                  <a:lnTo>
                    <a:pt x="214" y="1"/>
                  </a:lnTo>
                  <a:lnTo>
                    <a:pt x="211" y="1"/>
                  </a:lnTo>
                  <a:lnTo>
                    <a:pt x="209" y="1"/>
                  </a:lnTo>
                  <a:lnTo>
                    <a:pt x="207" y="0"/>
                  </a:lnTo>
                  <a:lnTo>
                    <a:pt x="204" y="0"/>
                  </a:lnTo>
                  <a:lnTo>
                    <a:pt x="201" y="0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94" y="1"/>
                  </a:lnTo>
                  <a:lnTo>
                    <a:pt x="191" y="1"/>
                  </a:lnTo>
                  <a:lnTo>
                    <a:pt x="188" y="1"/>
                  </a:lnTo>
                  <a:lnTo>
                    <a:pt x="186" y="1"/>
                  </a:lnTo>
                  <a:lnTo>
                    <a:pt x="183" y="1"/>
                  </a:lnTo>
                  <a:lnTo>
                    <a:pt x="180" y="2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3" y="3"/>
                  </a:lnTo>
                  <a:lnTo>
                    <a:pt x="169" y="4"/>
                  </a:lnTo>
                  <a:lnTo>
                    <a:pt x="167" y="4"/>
                  </a:lnTo>
                  <a:lnTo>
                    <a:pt x="165" y="5"/>
                  </a:lnTo>
                  <a:lnTo>
                    <a:pt x="161" y="5"/>
                  </a:lnTo>
                  <a:lnTo>
                    <a:pt x="159" y="6"/>
                  </a:lnTo>
                  <a:lnTo>
                    <a:pt x="156" y="7"/>
                  </a:lnTo>
                  <a:lnTo>
                    <a:pt x="154" y="9"/>
                  </a:lnTo>
                  <a:lnTo>
                    <a:pt x="150" y="9"/>
                  </a:lnTo>
                  <a:lnTo>
                    <a:pt x="148" y="10"/>
                  </a:lnTo>
                  <a:lnTo>
                    <a:pt x="145" y="11"/>
                  </a:lnTo>
                  <a:lnTo>
                    <a:pt x="143" y="12"/>
                  </a:lnTo>
                  <a:lnTo>
                    <a:pt x="140" y="13"/>
                  </a:lnTo>
                  <a:lnTo>
                    <a:pt x="137" y="14"/>
                  </a:lnTo>
                  <a:lnTo>
                    <a:pt x="135" y="15"/>
                  </a:lnTo>
                  <a:lnTo>
                    <a:pt x="131" y="16"/>
                  </a:lnTo>
                  <a:lnTo>
                    <a:pt x="129" y="19"/>
                  </a:lnTo>
                  <a:lnTo>
                    <a:pt x="127" y="20"/>
                  </a:lnTo>
                  <a:lnTo>
                    <a:pt x="124" y="21"/>
                  </a:lnTo>
                  <a:lnTo>
                    <a:pt x="121" y="22"/>
                  </a:lnTo>
                  <a:lnTo>
                    <a:pt x="118" y="24"/>
                  </a:lnTo>
                  <a:lnTo>
                    <a:pt x="116" y="25"/>
                  </a:lnTo>
                  <a:lnTo>
                    <a:pt x="114" y="26"/>
                  </a:lnTo>
                  <a:lnTo>
                    <a:pt x="110" y="29"/>
                  </a:lnTo>
                  <a:lnTo>
                    <a:pt x="108" y="30"/>
                  </a:lnTo>
                  <a:lnTo>
                    <a:pt x="106" y="32"/>
                  </a:lnTo>
                  <a:lnTo>
                    <a:pt x="103" y="33"/>
                  </a:lnTo>
                  <a:lnTo>
                    <a:pt x="100" y="35"/>
                  </a:lnTo>
                  <a:lnTo>
                    <a:pt x="98" y="36"/>
                  </a:lnTo>
                  <a:lnTo>
                    <a:pt x="96" y="39"/>
                  </a:lnTo>
                  <a:lnTo>
                    <a:pt x="93" y="41"/>
                  </a:lnTo>
                  <a:lnTo>
                    <a:pt x="90" y="42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4" y="49"/>
                  </a:lnTo>
                  <a:lnTo>
                    <a:pt x="80" y="51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4" y="56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7" y="63"/>
                  </a:lnTo>
                  <a:lnTo>
                    <a:pt x="65" y="65"/>
                  </a:lnTo>
                  <a:lnTo>
                    <a:pt x="62" y="67"/>
                  </a:lnTo>
                  <a:lnTo>
                    <a:pt x="60" y="71"/>
                  </a:lnTo>
                  <a:lnTo>
                    <a:pt x="58" y="73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8" y="85"/>
                  </a:lnTo>
                  <a:lnTo>
                    <a:pt x="46" y="87"/>
                  </a:lnTo>
                  <a:lnTo>
                    <a:pt x="44" y="90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39" y="97"/>
                  </a:lnTo>
                  <a:lnTo>
                    <a:pt x="37" y="101"/>
                  </a:lnTo>
                  <a:lnTo>
                    <a:pt x="35" y="103"/>
                  </a:lnTo>
                  <a:lnTo>
                    <a:pt x="34" y="105"/>
                  </a:lnTo>
                  <a:lnTo>
                    <a:pt x="31" y="109"/>
                  </a:lnTo>
                  <a:lnTo>
                    <a:pt x="30" y="111"/>
                  </a:lnTo>
                  <a:lnTo>
                    <a:pt x="28" y="114"/>
                  </a:lnTo>
                  <a:lnTo>
                    <a:pt x="27" y="116"/>
                  </a:lnTo>
                  <a:lnTo>
                    <a:pt x="26" y="120"/>
                  </a:lnTo>
                  <a:lnTo>
                    <a:pt x="24" y="122"/>
                  </a:lnTo>
                  <a:lnTo>
                    <a:pt x="22" y="125"/>
                  </a:lnTo>
                  <a:lnTo>
                    <a:pt x="21" y="128"/>
                  </a:lnTo>
                  <a:lnTo>
                    <a:pt x="20" y="131"/>
                  </a:lnTo>
                  <a:lnTo>
                    <a:pt x="18" y="133"/>
                  </a:lnTo>
                  <a:lnTo>
                    <a:pt x="17" y="136"/>
                  </a:lnTo>
                  <a:lnTo>
                    <a:pt x="16" y="139"/>
                  </a:lnTo>
                  <a:lnTo>
                    <a:pt x="15" y="142"/>
                  </a:lnTo>
                  <a:lnTo>
                    <a:pt x="14" y="144"/>
                  </a:lnTo>
                  <a:lnTo>
                    <a:pt x="12" y="148"/>
                  </a:lnTo>
                  <a:lnTo>
                    <a:pt x="11" y="150"/>
                  </a:lnTo>
                  <a:lnTo>
                    <a:pt x="10" y="153"/>
                  </a:lnTo>
                  <a:lnTo>
                    <a:pt x="9" y="156"/>
                  </a:lnTo>
                  <a:lnTo>
                    <a:pt x="9" y="159"/>
                  </a:lnTo>
                  <a:lnTo>
                    <a:pt x="8" y="162"/>
                  </a:lnTo>
                  <a:lnTo>
                    <a:pt x="7" y="164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4" y="179"/>
                  </a:lnTo>
                  <a:lnTo>
                    <a:pt x="2" y="182"/>
                  </a:lnTo>
                  <a:lnTo>
                    <a:pt x="2" y="184"/>
                  </a:lnTo>
                  <a:lnTo>
                    <a:pt x="2" y="188"/>
                  </a:lnTo>
                  <a:lnTo>
                    <a:pt x="1" y="190"/>
                  </a:lnTo>
                  <a:lnTo>
                    <a:pt x="1" y="193"/>
                  </a:lnTo>
                  <a:lnTo>
                    <a:pt x="1" y="195"/>
                  </a:lnTo>
                  <a:lnTo>
                    <a:pt x="0" y="199"/>
                  </a:lnTo>
                  <a:lnTo>
                    <a:pt x="0" y="201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10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0" y="223"/>
                  </a:lnTo>
                  <a:lnTo>
                    <a:pt x="0" y="225"/>
                  </a:lnTo>
                  <a:lnTo>
                    <a:pt x="0" y="229"/>
                  </a:lnTo>
                  <a:lnTo>
                    <a:pt x="1" y="231"/>
                  </a:lnTo>
                  <a:lnTo>
                    <a:pt x="1" y="233"/>
                  </a:lnTo>
                  <a:lnTo>
                    <a:pt x="1" y="236"/>
                  </a:lnTo>
                  <a:lnTo>
                    <a:pt x="2" y="239"/>
                  </a:lnTo>
                  <a:lnTo>
                    <a:pt x="2" y="241"/>
                  </a:lnTo>
                  <a:lnTo>
                    <a:pt x="4" y="244"/>
                  </a:lnTo>
                  <a:lnTo>
                    <a:pt x="4" y="246"/>
                  </a:lnTo>
                  <a:lnTo>
                    <a:pt x="5" y="249"/>
                  </a:lnTo>
                  <a:lnTo>
                    <a:pt x="5" y="251"/>
                  </a:lnTo>
                  <a:lnTo>
                    <a:pt x="6" y="253"/>
                  </a:lnTo>
                  <a:lnTo>
                    <a:pt x="7" y="256"/>
                  </a:lnTo>
                  <a:lnTo>
                    <a:pt x="7" y="259"/>
                  </a:lnTo>
                  <a:lnTo>
                    <a:pt x="8" y="261"/>
                  </a:lnTo>
                  <a:lnTo>
                    <a:pt x="9" y="263"/>
                  </a:lnTo>
                  <a:lnTo>
                    <a:pt x="10" y="265"/>
                  </a:lnTo>
                  <a:lnTo>
                    <a:pt x="11" y="268"/>
                  </a:lnTo>
                  <a:lnTo>
                    <a:pt x="12" y="270"/>
                  </a:lnTo>
                  <a:lnTo>
                    <a:pt x="14" y="272"/>
                  </a:lnTo>
                  <a:lnTo>
                    <a:pt x="15" y="274"/>
                  </a:lnTo>
                  <a:lnTo>
                    <a:pt x="16" y="276"/>
                  </a:lnTo>
                  <a:lnTo>
                    <a:pt x="17" y="278"/>
                  </a:lnTo>
                  <a:lnTo>
                    <a:pt x="18" y="280"/>
                  </a:lnTo>
                  <a:lnTo>
                    <a:pt x="19" y="282"/>
                  </a:lnTo>
                  <a:lnTo>
                    <a:pt x="20" y="284"/>
                  </a:lnTo>
                  <a:lnTo>
                    <a:pt x="21" y="286"/>
                  </a:lnTo>
                  <a:lnTo>
                    <a:pt x="24" y="288"/>
                  </a:lnTo>
                  <a:lnTo>
                    <a:pt x="25" y="290"/>
                  </a:lnTo>
                  <a:lnTo>
                    <a:pt x="26" y="291"/>
                  </a:lnTo>
                  <a:lnTo>
                    <a:pt x="28" y="293"/>
                  </a:lnTo>
                  <a:lnTo>
                    <a:pt x="29" y="295"/>
                  </a:lnTo>
                  <a:lnTo>
                    <a:pt x="31" y="296"/>
                  </a:lnTo>
                  <a:lnTo>
                    <a:pt x="32" y="299"/>
                  </a:lnTo>
                  <a:lnTo>
                    <a:pt x="35" y="300"/>
                  </a:lnTo>
                  <a:lnTo>
                    <a:pt x="36" y="301"/>
                  </a:lnTo>
                  <a:lnTo>
                    <a:pt x="38" y="303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493" y="2041"/>
              <a:ext cx="240" cy="261"/>
            </a:xfrm>
            <a:custGeom>
              <a:avLst/>
              <a:gdLst>
                <a:gd name="T0" fmla="*/ 0 w 1662"/>
                <a:gd name="T1" fmla="*/ 0 h 1812"/>
                <a:gd name="T2" fmla="*/ 0 w 1662"/>
                <a:gd name="T3" fmla="*/ 0 h 1812"/>
                <a:gd name="T4" fmla="*/ 0 w 1662"/>
                <a:gd name="T5" fmla="*/ 0 h 1812"/>
                <a:gd name="T6" fmla="*/ 0 w 1662"/>
                <a:gd name="T7" fmla="*/ 0 h 1812"/>
                <a:gd name="T8" fmla="*/ 0 w 1662"/>
                <a:gd name="T9" fmla="*/ 0 h 1812"/>
                <a:gd name="T10" fmla="*/ 0 w 1662"/>
                <a:gd name="T11" fmla="*/ 0 h 1812"/>
                <a:gd name="T12" fmla="*/ 0 w 1662"/>
                <a:gd name="T13" fmla="*/ 0 h 1812"/>
                <a:gd name="T14" fmla="*/ 0 w 1662"/>
                <a:gd name="T15" fmla="*/ 0 h 1812"/>
                <a:gd name="T16" fmla="*/ 0 w 1662"/>
                <a:gd name="T17" fmla="*/ 0 h 1812"/>
                <a:gd name="T18" fmla="*/ 0 w 1662"/>
                <a:gd name="T19" fmla="*/ 0 h 1812"/>
                <a:gd name="T20" fmla="*/ 0 w 1662"/>
                <a:gd name="T21" fmla="*/ 0 h 1812"/>
                <a:gd name="T22" fmla="*/ 0 w 1662"/>
                <a:gd name="T23" fmla="*/ 0 h 1812"/>
                <a:gd name="T24" fmla="*/ 0 w 1662"/>
                <a:gd name="T25" fmla="*/ 0 h 1812"/>
                <a:gd name="T26" fmla="*/ 0 w 1662"/>
                <a:gd name="T27" fmla="*/ 0 h 1812"/>
                <a:gd name="T28" fmla="*/ 0 w 1662"/>
                <a:gd name="T29" fmla="*/ 0 h 1812"/>
                <a:gd name="T30" fmla="*/ 0 w 1662"/>
                <a:gd name="T31" fmla="*/ 0 h 1812"/>
                <a:gd name="T32" fmla="*/ 0 w 1662"/>
                <a:gd name="T33" fmla="*/ 0 h 1812"/>
                <a:gd name="T34" fmla="*/ 0 w 1662"/>
                <a:gd name="T35" fmla="*/ 0 h 1812"/>
                <a:gd name="T36" fmla="*/ 0 w 1662"/>
                <a:gd name="T37" fmla="*/ 0 h 1812"/>
                <a:gd name="T38" fmla="*/ 0 w 1662"/>
                <a:gd name="T39" fmla="*/ 0 h 1812"/>
                <a:gd name="T40" fmla="*/ 0 w 1662"/>
                <a:gd name="T41" fmla="*/ 0 h 1812"/>
                <a:gd name="T42" fmla="*/ 0 w 1662"/>
                <a:gd name="T43" fmla="*/ 0 h 1812"/>
                <a:gd name="T44" fmla="*/ 0 w 1662"/>
                <a:gd name="T45" fmla="*/ 0 h 1812"/>
                <a:gd name="T46" fmla="*/ 0 w 1662"/>
                <a:gd name="T47" fmla="*/ 0 h 1812"/>
                <a:gd name="T48" fmla="*/ 0 w 1662"/>
                <a:gd name="T49" fmla="*/ 0 h 1812"/>
                <a:gd name="T50" fmla="*/ 0 w 1662"/>
                <a:gd name="T51" fmla="*/ 0 h 1812"/>
                <a:gd name="T52" fmla="*/ 0 w 1662"/>
                <a:gd name="T53" fmla="*/ 0 h 1812"/>
                <a:gd name="T54" fmla="*/ 0 w 1662"/>
                <a:gd name="T55" fmla="*/ 0 h 1812"/>
                <a:gd name="T56" fmla="*/ 0 w 1662"/>
                <a:gd name="T57" fmla="*/ 0 h 1812"/>
                <a:gd name="T58" fmla="*/ 0 w 1662"/>
                <a:gd name="T59" fmla="*/ 0 h 1812"/>
                <a:gd name="T60" fmla="*/ 0 w 1662"/>
                <a:gd name="T61" fmla="*/ 0 h 1812"/>
                <a:gd name="T62" fmla="*/ 0 w 1662"/>
                <a:gd name="T63" fmla="*/ 0 h 1812"/>
                <a:gd name="T64" fmla="*/ 0 w 1662"/>
                <a:gd name="T65" fmla="*/ 0 h 1812"/>
                <a:gd name="T66" fmla="*/ 0 w 1662"/>
                <a:gd name="T67" fmla="*/ 0 h 1812"/>
                <a:gd name="T68" fmla="*/ 0 w 1662"/>
                <a:gd name="T69" fmla="*/ 0 h 1812"/>
                <a:gd name="T70" fmla="*/ 0 w 1662"/>
                <a:gd name="T71" fmla="*/ 0 h 1812"/>
                <a:gd name="T72" fmla="*/ 0 w 1662"/>
                <a:gd name="T73" fmla="*/ 0 h 1812"/>
                <a:gd name="T74" fmla="*/ 0 w 1662"/>
                <a:gd name="T75" fmla="*/ 0 h 1812"/>
                <a:gd name="T76" fmla="*/ 0 w 1662"/>
                <a:gd name="T77" fmla="*/ 0 h 1812"/>
                <a:gd name="T78" fmla="*/ 0 w 1662"/>
                <a:gd name="T79" fmla="*/ 0 h 1812"/>
                <a:gd name="T80" fmla="*/ 0 w 1662"/>
                <a:gd name="T81" fmla="*/ 0 h 1812"/>
                <a:gd name="T82" fmla="*/ 0 w 1662"/>
                <a:gd name="T83" fmla="*/ 0 h 1812"/>
                <a:gd name="T84" fmla="*/ 0 w 1662"/>
                <a:gd name="T85" fmla="*/ 0 h 1812"/>
                <a:gd name="T86" fmla="*/ 0 w 1662"/>
                <a:gd name="T87" fmla="*/ 0 h 1812"/>
                <a:gd name="T88" fmla="*/ 0 w 1662"/>
                <a:gd name="T89" fmla="*/ 0 h 1812"/>
                <a:gd name="T90" fmla="*/ 0 w 1662"/>
                <a:gd name="T91" fmla="*/ 0 h 18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62"/>
                <a:gd name="T139" fmla="*/ 0 h 1812"/>
                <a:gd name="T140" fmla="*/ 1662 w 1662"/>
                <a:gd name="T141" fmla="*/ 1812 h 18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62" h="1812">
                  <a:moveTo>
                    <a:pt x="1570" y="99"/>
                  </a:moveTo>
                  <a:lnTo>
                    <a:pt x="1396" y="0"/>
                  </a:lnTo>
                  <a:lnTo>
                    <a:pt x="1092" y="76"/>
                  </a:lnTo>
                  <a:lnTo>
                    <a:pt x="872" y="107"/>
                  </a:lnTo>
                  <a:lnTo>
                    <a:pt x="748" y="49"/>
                  </a:lnTo>
                  <a:lnTo>
                    <a:pt x="599" y="109"/>
                  </a:lnTo>
                  <a:lnTo>
                    <a:pt x="615" y="196"/>
                  </a:lnTo>
                  <a:lnTo>
                    <a:pt x="751" y="203"/>
                  </a:lnTo>
                  <a:lnTo>
                    <a:pt x="868" y="197"/>
                  </a:lnTo>
                  <a:lnTo>
                    <a:pt x="1044" y="203"/>
                  </a:lnTo>
                  <a:lnTo>
                    <a:pt x="1192" y="238"/>
                  </a:lnTo>
                  <a:lnTo>
                    <a:pt x="948" y="508"/>
                  </a:lnTo>
                  <a:lnTo>
                    <a:pt x="643" y="784"/>
                  </a:lnTo>
                  <a:lnTo>
                    <a:pt x="273" y="1156"/>
                  </a:lnTo>
                  <a:lnTo>
                    <a:pt x="43" y="1034"/>
                  </a:lnTo>
                  <a:lnTo>
                    <a:pt x="0" y="1091"/>
                  </a:lnTo>
                  <a:lnTo>
                    <a:pt x="312" y="1351"/>
                  </a:lnTo>
                  <a:lnTo>
                    <a:pt x="662" y="1009"/>
                  </a:lnTo>
                  <a:lnTo>
                    <a:pt x="942" y="792"/>
                  </a:lnTo>
                  <a:lnTo>
                    <a:pt x="987" y="787"/>
                  </a:lnTo>
                  <a:lnTo>
                    <a:pt x="986" y="792"/>
                  </a:lnTo>
                  <a:lnTo>
                    <a:pt x="984" y="806"/>
                  </a:lnTo>
                  <a:lnTo>
                    <a:pt x="978" y="827"/>
                  </a:lnTo>
                  <a:lnTo>
                    <a:pt x="973" y="850"/>
                  </a:lnTo>
                  <a:lnTo>
                    <a:pt x="966" y="876"/>
                  </a:lnTo>
                  <a:lnTo>
                    <a:pt x="962" y="899"/>
                  </a:lnTo>
                  <a:lnTo>
                    <a:pt x="956" y="920"/>
                  </a:lnTo>
                  <a:lnTo>
                    <a:pt x="953" y="933"/>
                  </a:lnTo>
                  <a:lnTo>
                    <a:pt x="952" y="939"/>
                  </a:lnTo>
                  <a:lnTo>
                    <a:pt x="715" y="1415"/>
                  </a:lnTo>
                  <a:lnTo>
                    <a:pt x="629" y="1603"/>
                  </a:lnTo>
                  <a:lnTo>
                    <a:pt x="860" y="1812"/>
                  </a:lnTo>
                  <a:lnTo>
                    <a:pt x="908" y="1761"/>
                  </a:lnTo>
                  <a:lnTo>
                    <a:pt x="790" y="1602"/>
                  </a:lnTo>
                  <a:lnTo>
                    <a:pt x="1045" y="1173"/>
                  </a:lnTo>
                  <a:lnTo>
                    <a:pt x="1193" y="843"/>
                  </a:lnTo>
                  <a:lnTo>
                    <a:pt x="1466" y="484"/>
                  </a:lnTo>
                  <a:lnTo>
                    <a:pt x="1474" y="647"/>
                  </a:lnTo>
                  <a:lnTo>
                    <a:pt x="1509" y="833"/>
                  </a:lnTo>
                  <a:lnTo>
                    <a:pt x="1496" y="921"/>
                  </a:lnTo>
                  <a:lnTo>
                    <a:pt x="1618" y="1041"/>
                  </a:lnTo>
                  <a:lnTo>
                    <a:pt x="1662" y="993"/>
                  </a:lnTo>
                  <a:lnTo>
                    <a:pt x="1641" y="871"/>
                  </a:lnTo>
                  <a:lnTo>
                    <a:pt x="1603" y="750"/>
                  </a:lnTo>
                  <a:lnTo>
                    <a:pt x="1623" y="581"/>
                  </a:lnTo>
                  <a:lnTo>
                    <a:pt x="1654" y="237"/>
                  </a:lnTo>
                  <a:lnTo>
                    <a:pt x="1652" y="232"/>
                  </a:lnTo>
                  <a:lnTo>
                    <a:pt x="1644" y="219"/>
                  </a:lnTo>
                  <a:lnTo>
                    <a:pt x="1632" y="200"/>
                  </a:lnTo>
                  <a:lnTo>
                    <a:pt x="1618" y="178"/>
                  </a:lnTo>
                  <a:lnTo>
                    <a:pt x="1603" y="154"/>
                  </a:lnTo>
                  <a:lnTo>
                    <a:pt x="1590" y="132"/>
                  </a:lnTo>
                  <a:lnTo>
                    <a:pt x="1580" y="114"/>
                  </a:lnTo>
                  <a:lnTo>
                    <a:pt x="1571" y="102"/>
                  </a:lnTo>
                  <a:lnTo>
                    <a:pt x="1570" y="99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446" y="332"/>
              <a:ext cx="1825" cy="1825"/>
            </a:xfrm>
            <a:custGeom>
              <a:avLst/>
              <a:gdLst>
                <a:gd name="T0" fmla="*/ 0 w 12627"/>
                <a:gd name="T1" fmla="*/ 0 h 12624"/>
                <a:gd name="T2" fmla="*/ 0 w 12627"/>
                <a:gd name="T3" fmla="*/ 0 h 12624"/>
                <a:gd name="T4" fmla="*/ 0 w 12627"/>
                <a:gd name="T5" fmla="*/ 0 h 12624"/>
                <a:gd name="T6" fmla="*/ 0 w 12627"/>
                <a:gd name="T7" fmla="*/ 0 h 12624"/>
                <a:gd name="T8" fmla="*/ 0 w 12627"/>
                <a:gd name="T9" fmla="*/ 0 h 12624"/>
                <a:gd name="T10" fmla="*/ 0 w 12627"/>
                <a:gd name="T11" fmla="*/ 0 h 12624"/>
                <a:gd name="T12" fmla="*/ 0 w 12627"/>
                <a:gd name="T13" fmla="*/ 0 h 12624"/>
                <a:gd name="T14" fmla="*/ 0 w 12627"/>
                <a:gd name="T15" fmla="*/ 0 h 12624"/>
                <a:gd name="T16" fmla="*/ 0 w 12627"/>
                <a:gd name="T17" fmla="*/ 0 h 12624"/>
                <a:gd name="T18" fmla="*/ 0 w 12627"/>
                <a:gd name="T19" fmla="*/ 0 h 12624"/>
                <a:gd name="T20" fmla="*/ 0 w 12627"/>
                <a:gd name="T21" fmla="*/ 0 h 12624"/>
                <a:gd name="T22" fmla="*/ 0 w 12627"/>
                <a:gd name="T23" fmla="*/ 0 h 12624"/>
                <a:gd name="T24" fmla="*/ 0 w 12627"/>
                <a:gd name="T25" fmla="*/ 0 h 12624"/>
                <a:gd name="T26" fmla="*/ 0 w 12627"/>
                <a:gd name="T27" fmla="*/ 0 h 12624"/>
                <a:gd name="T28" fmla="*/ 0 w 12627"/>
                <a:gd name="T29" fmla="*/ 0 h 12624"/>
                <a:gd name="T30" fmla="*/ 0 w 12627"/>
                <a:gd name="T31" fmla="*/ 0 h 12624"/>
                <a:gd name="T32" fmla="*/ 0 w 12627"/>
                <a:gd name="T33" fmla="*/ 0 h 12624"/>
                <a:gd name="T34" fmla="*/ 0 w 12627"/>
                <a:gd name="T35" fmla="*/ 0 h 12624"/>
                <a:gd name="T36" fmla="*/ 0 w 12627"/>
                <a:gd name="T37" fmla="*/ 0 h 12624"/>
                <a:gd name="T38" fmla="*/ 0 w 12627"/>
                <a:gd name="T39" fmla="*/ 0 h 12624"/>
                <a:gd name="T40" fmla="*/ 0 w 12627"/>
                <a:gd name="T41" fmla="*/ 0 h 12624"/>
                <a:gd name="T42" fmla="*/ 0 w 12627"/>
                <a:gd name="T43" fmla="*/ 0 h 12624"/>
                <a:gd name="T44" fmla="*/ 0 w 12627"/>
                <a:gd name="T45" fmla="*/ 0 h 12624"/>
                <a:gd name="T46" fmla="*/ 0 w 12627"/>
                <a:gd name="T47" fmla="*/ 0 h 12624"/>
                <a:gd name="T48" fmla="*/ 0 w 12627"/>
                <a:gd name="T49" fmla="*/ 0 h 12624"/>
                <a:gd name="T50" fmla="*/ 0 w 12627"/>
                <a:gd name="T51" fmla="*/ 0 h 12624"/>
                <a:gd name="T52" fmla="*/ 0 w 12627"/>
                <a:gd name="T53" fmla="*/ 0 h 12624"/>
                <a:gd name="T54" fmla="*/ 0 w 12627"/>
                <a:gd name="T55" fmla="*/ 0 h 12624"/>
                <a:gd name="T56" fmla="*/ 0 w 12627"/>
                <a:gd name="T57" fmla="*/ 0 h 12624"/>
                <a:gd name="T58" fmla="*/ 0 w 12627"/>
                <a:gd name="T59" fmla="*/ 0 h 12624"/>
                <a:gd name="T60" fmla="*/ 0 w 12627"/>
                <a:gd name="T61" fmla="*/ 0 h 12624"/>
                <a:gd name="T62" fmla="*/ 0 w 12627"/>
                <a:gd name="T63" fmla="*/ 0 h 12624"/>
                <a:gd name="T64" fmla="*/ 0 w 12627"/>
                <a:gd name="T65" fmla="*/ 0 h 12624"/>
                <a:gd name="T66" fmla="*/ 0 w 12627"/>
                <a:gd name="T67" fmla="*/ 0 h 12624"/>
                <a:gd name="T68" fmla="*/ 0 w 12627"/>
                <a:gd name="T69" fmla="*/ 0 h 12624"/>
                <a:gd name="T70" fmla="*/ 0 w 12627"/>
                <a:gd name="T71" fmla="*/ 0 h 12624"/>
                <a:gd name="T72" fmla="*/ 0 w 12627"/>
                <a:gd name="T73" fmla="*/ 0 h 12624"/>
                <a:gd name="T74" fmla="*/ 0 w 12627"/>
                <a:gd name="T75" fmla="*/ 0 h 12624"/>
                <a:gd name="T76" fmla="*/ 0 w 12627"/>
                <a:gd name="T77" fmla="*/ 0 h 12624"/>
                <a:gd name="T78" fmla="*/ 0 w 12627"/>
                <a:gd name="T79" fmla="*/ 0 h 12624"/>
                <a:gd name="T80" fmla="*/ 0 w 12627"/>
                <a:gd name="T81" fmla="*/ 0 h 12624"/>
                <a:gd name="T82" fmla="*/ 0 w 12627"/>
                <a:gd name="T83" fmla="*/ 0 h 12624"/>
                <a:gd name="T84" fmla="*/ 0 w 12627"/>
                <a:gd name="T85" fmla="*/ 0 h 12624"/>
                <a:gd name="T86" fmla="*/ 0 w 12627"/>
                <a:gd name="T87" fmla="*/ 0 h 12624"/>
                <a:gd name="T88" fmla="*/ 0 w 12627"/>
                <a:gd name="T89" fmla="*/ 0 h 12624"/>
                <a:gd name="T90" fmla="*/ 0 w 12627"/>
                <a:gd name="T91" fmla="*/ 0 h 12624"/>
                <a:gd name="T92" fmla="*/ 0 w 12627"/>
                <a:gd name="T93" fmla="*/ 0 h 12624"/>
                <a:gd name="T94" fmla="*/ 0 w 12627"/>
                <a:gd name="T95" fmla="*/ 0 h 12624"/>
                <a:gd name="T96" fmla="*/ 0 w 12627"/>
                <a:gd name="T97" fmla="*/ 0 h 12624"/>
                <a:gd name="T98" fmla="*/ 0 w 12627"/>
                <a:gd name="T99" fmla="*/ 0 h 12624"/>
                <a:gd name="T100" fmla="*/ 0 w 12627"/>
                <a:gd name="T101" fmla="*/ 0 h 12624"/>
                <a:gd name="T102" fmla="*/ 0 w 12627"/>
                <a:gd name="T103" fmla="*/ 0 h 12624"/>
                <a:gd name="T104" fmla="*/ 0 w 12627"/>
                <a:gd name="T105" fmla="*/ 0 h 12624"/>
                <a:gd name="T106" fmla="*/ 0 w 12627"/>
                <a:gd name="T107" fmla="*/ 0 h 126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627"/>
                <a:gd name="T163" fmla="*/ 0 h 12624"/>
                <a:gd name="T164" fmla="*/ 12627 w 12627"/>
                <a:gd name="T165" fmla="*/ 12624 h 126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627" h="12624">
                  <a:moveTo>
                    <a:pt x="11357" y="10112"/>
                  </a:moveTo>
                  <a:lnTo>
                    <a:pt x="11627" y="9725"/>
                  </a:lnTo>
                  <a:lnTo>
                    <a:pt x="11865" y="9322"/>
                  </a:lnTo>
                  <a:lnTo>
                    <a:pt x="12070" y="8911"/>
                  </a:lnTo>
                  <a:lnTo>
                    <a:pt x="12244" y="8489"/>
                  </a:lnTo>
                  <a:lnTo>
                    <a:pt x="12385" y="8060"/>
                  </a:lnTo>
                  <a:lnTo>
                    <a:pt x="12493" y="7627"/>
                  </a:lnTo>
                  <a:lnTo>
                    <a:pt x="12569" y="7190"/>
                  </a:lnTo>
                  <a:lnTo>
                    <a:pt x="12615" y="6751"/>
                  </a:lnTo>
                  <a:lnTo>
                    <a:pt x="12627" y="6313"/>
                  </a:lnTo>
                  <a:lnTo>
                    <a:pt x="12604" y="5761"/>
                  </a:lnTo>
                  <a:lnTo>
                    <a:pt x="12534" y="5223"/>
                  </a:lnTo>
                  <a:lnTo>
                    <a:pt x="12420" y="4700"/>
                  </a:lnTo>
                  <a:lnTo>
                    <a:pt x="12264" y="4194"/>
                  </a:lnTo>
                  <a:lnTo>
                    <a:pt x="12068" y="3707"/>
                  </a:lnTo>
                  <a:lnTo>
                    <a:pt x="11832" y="3243"/>
                  </a:lnTo>
                  <a:lnTo>
                    <a:pt x="11560" y="2800"/>
                  </a:lnTo>
                  <a:lnTo>
                    <a:pt x="11254" y="2383"/>
                  </a:lnTo>
                  <a:lnTo>
                    <a:pt x="10916" y="1991"/>
                  </a:lnTo>
                  <a:lnTo>
                    <a:pt x="10514" y="1601"/>
                  </a:lnTo>
                  <a:lnTo>
                    <a:pt x="10081" y="1246"/>
                  </a:lnTo>
                  <a:lnTo>
                    <a:pt x="9615" y="931"/>
                  </a:lnTo>
                  <a:lnTo>
                    <a:pt x="9120" y="657"/>
                  </a:lnTo>
                  <a:lnTo>
                    <a:pt x="8601" y="428"/>
                  </a:lnTo>
                  <a:lnTo>
                    <a:pt x="8059" y="244"/>
                  </a:lnTo>
                  <a:lnTo>
                    <a:pt x="7494" y="112"/>
                  </a:lnTo>
                  <a:lnTo>
                    <a:pt x="6912" y="28"/>
                  </a:lnTo>
                  <a:lnTo>
                    <a:pt x="6315" y="0"/>
                  </a:lnTo>
                  <a:lnTo>
                    <a:pt x="5730" y="27"/>
                  </a:lnTo>
                  <a:lnTo>
                    <a:pt x="5159" y="106"/>
                  </a:lnTo>
                  <a:lnTo>
                    <a:pt x="4606" y="235"/>
                  </a:lnTo>
                  <a:lnTo>
                    <a:pt x="4074" y="409"/>
                  </a:lnTo>
                  <a:lnTo>
                    <a:pt x="3563" y="630"/>
                  </a:lnTo>
                  <a:lnTo>
                    <a:pt x="3076" y="892"/>
                  </a:lnTo>
                  <a:lnTo>
                    <a:pt x="2617" y="1196"/>
                  </a:lnTo>
                  <a:lnTo>
                    <a:pt x="2188" y="1536"/>
                  </a:lnTo>
                  <a:lnTo>
                    <a:pt x="1788" y="1912"/>
                  </a:lnTo>
                  <a:lnTo>
                    <a:pt x="1435" y="2306"/>
                  </a:lnTo>
                  <a:lnTo>
                    <a:pt x="1116" y="2728"/>
                  </a:lnTo>
                  <a:lnTo>
                    <a:pt x="833" y="3179"/>
                  </a:lnTo>
                  <a:lnTo>
                    <a:pt x="587" y="3651"/>
                  </a:lnTo>
                  <a:lnTo>
                    <a:pt x="381" y="4149"/>
                  </a:lnTo>
                  <a:lnTo>
                    <a:pt x="218" y="4663"/>
                  </a:lnTo>
                  <a:lnTo>
                    <a:pt x="98" y="5199"/>
                  </a:lnTo>
                  <a:lnTo>
                    <a:pt x="26" y="5749"/>
                  </a:lnTo>
                  <a:lnTo>
                    <a:pt x="0" y="6313"/>
                  </a:lnTo>
                  <a:lnTo>
                    <a:pt x="26" y="6874"/>
                  </a:lnTo>
                  <a:lnTo>
                    <a:pt x="98" y="7421"/>
                  </a:lnTo>
                  <a:lnTo>
                    <a:pt x="216" y="7952"/>
                  </a:lnTo>
                  <a:lnTo>
                    <a:pt x="378" y="8467"/>
                  </a:lnTo>
                  <a:lnTo>
                    <a:pt x="580" y="8960"/>
                  </a:lnTo>
                  <a:lnTo>
                    <a:pt x="824" y="9432"/>
                  </a:lnTo>
                  <a:lnTo>
                    <a:pt x="1105" y="9879"/>
                  </a:lnTo>
                  <a:lnTo>
                    <a:pt x="1421" y="10301"/>
                  </a:lnTo>
                  <a:lnTo>
                    <a:pt x="1769" y="10695"/>
                  </a:lnTo>
                  <a:lnTo>
                    <a:pt x="2169" y="11075"/>
                  </a:lnTo>
                  <a:lnTo>
                    <a:pt x="2600" y="11417"/>
                  </a:lnTo>
                  <a:lnTo>
                    <a:pt x="3061" y="11724"/>
                  </a:lnTo>
                  <a:lnTo>
                    <a:pt x="3549" y="11989"/>
                  </a:lnTo>
                  <a:lnTo>
                    <a:pt x="4063" y="12212"/>
                  </a:lnTo>
                  <a:lnTo>
                    <a:pt x="4597" y="12389"/>
                  </a:lnTo>
                  <a:lnTo>
                    <a:pt x="5153" y="12518"/>
                  </a:lnTo>
                  <a:lnTo>
                    <a:pt x="5726" y="12598"/>
                  </a:lnTo>
                  <a:lnTo>
                    <a:pt x="6315" y="12624"/>
                  </a:lnTo>
                  <a:lnTo>
                    <a:pt x="6874" y="12600"/>
                  </a:lnTo>
                  <a:lnTo>
                    <a:pt x="7420" y="12528"/>
                  </a:lnTo>
                  <a:lnTo>
                    <a:pt x="7949" y="12412"/>
                  </a:lnTo>
                  <a:lnTo>
                    <a:pt x="8462" y="12250"/>
                  </a:lnTo>
                  <a:lnTo>
                    <a:pt x="8955" y="12048"/>
                  </a:lnTo>
                  <a:lnTo>
                    <a:pt x="9426" y="11807"/>
                  </a:lnTo>
                  <a:lnTo>
                    <a:pt x="9872" y="11528"/>
                  </a:lnTo>
                  <a:lnTo>
                    <a:pt x="10292" y="11215"/>
                  </a:lnTo>
                  <a:lnTo>
                    <a:pt x="10684" y="10868"/>
                  </a:lnTo>
                  <a:lnTo>
                    <a:pt x="10674" y="10849"/>
                  </a:lnTo>
                  <a:lnTo>
                    <a:pt x="10645" y="10798"/>
                  </a:lnTo>
                  <a:lnTo>
                    <a:pt x="10604" y="10725"/>
                  </a:lnTo>
                  <a:lnTo>
                    <a:pt x="10554" y="10638"/>
                  </a:lnTo>
                  <a:lnTo>
                    <a:pt x="10502" y="10546"/>
                  </a:lnTo>
                  <a:lnTo>
                    <a:pt x="10453" y="10458"/>
                  </a:lnTo>
                  <a:lnTo>
                    <a:pt x="10411" y="10385"/>
                  </a:lnTo>
                  <a:lnTo>
                    <a:pt x="10382" y="10335"/>
                  </a:lnTo>
                  <a:lnTo>
                    <a:pt x="10371" y="10315"/>
                  </a:lnTo>
                  <a:lnTo>
                    <a:pt x="10013" y="10648"/>
                  </a:lnTo>
                  <a:lnTo>
                    <a:pt x="9626" y="10950"/>
                  </a:lnTo>
                  <a:lnTo>
                    <a:pt x="9213" y="11220"/>
                  </a:lnTo>
                  <a:lnTo>
                    <a:pt x="8777" y="11453"/>
                  </a:lnTo>
                  <a:lnTo>
                    <a:pt x="8319" y="11649"/>
                  </a:lnTo>
                  <a:lnTo>
                    <a:pt x="7841" y="11804"/>
                  </a:lnTo>
                  <a:lnTo>
                    <a:pt x="7347" y="11917"/>
                  </a:lnTo>
                  <a:lnTo>
                    <a:pt x="6837" y="11987"/>
                  </a:lnTo>
                  <a:lnTo>
                    <a:pt x="6315" y="12012"/>
                  </a:lnTo>
                  <a:lnTo>
                    <a:pt x="5799" y="11988"/>
                  </a:lnTo>
                  <a:lnTo>
                    <a:pt x="5297" y="11922"/>
                  </a:lnTo>
                  <a:lnTo>
                    <a:pt x="4809" y="11810"/>
                  </a:lnTo>
                  <a:lnTo>
                    <a:pt x="4338" y="11659"/>
                  </a:lnTo>
                  <a:lnTo>
                    <a:pt x="3887" y="11470"/>
                  </a:lnTo>
                  <a:lnTo>
                    <a:pt x="3456" y="11244"/>
                  </a:lnTo>
                  <a:lnTo>
                    <a:pt x="3047" y="10983"/>
                  </a:lnTo>
                  <a:lnTo>
                    <a:pt x="2663" y="10689"/>
                  </a:lnTo>
                  <a:lnTo>
                    <a:pt x="2306" y="10365"/>
                  </a:lnTo>
                  <a:lnTo>
                    <a:pt x="1973" y="10006"/>
                  </a:lnTo>
                  <a:lnTo>
                    <a:pt x="1672" y="9619"/>
                  </a:lnTo>
                  <a:lnTo>
                    <a:pt x="1404" y="9207"/>
                  </a:lnTo>
                  <a:lnTo>
                    <a:pt x="1171" y="8771"/>
                  </a:lnTo>
                  <a:lnTo>
                    <a:pt x="976" y="8313"/>
                  </a:lnTo>
                  <a:lnTo>
                    <a:pt x="822" y="7838"/>
                  </a:lnTo>
                  <a:lnTo>
                    <a:pt x="708" y="7343"/>
                  </a:lnTo>
                  <a:lnTo>
                    <a:pt x="638" y="6836"/>
                  </a:lnTo>
                  <a:lnTo>
                    <a:pt x="615" y="6313"/>
                  </a:lnTo>
                  <a:lnTo>
                    <a:pt x="636" y="5810"/>
                  </a:lnTo>
                  <a:lnTo>
                    <a:pt x="702" y="5320"/>
                  </a:lnTo>
                  <a:lnTo>
                    <a:pt x="807" y="4842"/>
                  </a:lnTo>
                  <a:lnTo>
                    <a:pt x="949" y="4382"/>
                  </a:lnTo>
                  <a:lnTo>
                    <a:pt x="1132" y="3937"/>
                  </a:lnTo>
                  <a:lnTo>
                    <a:pt x="1349" y="3514"/>
                  </a:lnTo>
                  <a:lnTo>
                    <a:pt x="1599" y="3112"/>
                  </a:lnTo>
                  <a:lnTo>
                    <a:pt x="1880" y="2734"/>
                  </a:lnTo>
                  <a:lnTo>
                    <a:pt x="2190" y="2378"/>
                  </a:lnTo>
                  <a:lnTo>
                    <a:pt x="2551" y="2033"/>
                  </a:lnTo>
                  <a:lnTo>
                    <a:pt x="2942" y="1717"/>
                  </a:lnTo>
                  <a:lnTo>
                    <a:pt x="3360" y="1438"/>
                  </a:lnTo>
                  <a:lnTo>
                    <a:pt x="3804" y="1196"/>
                  </a:lnTo>
                  <a:lnTo>
                    <a:pt x="4268" y="992"/>
                  </a:lnTo>
                  <a:lnTo>
                    <a:pt x="4755" y="831"/>
                  </a:lnTo>
                  <a:lnTo>
                    <a:pt x="5259" y="712"/>
                  </a:lnTo>
                  <a:lnTo>
                    <a:pt x="5780" y="639"/>
                  </a:lnTo>
                  <a:lnTo>
                    <a:pt x="6315" y="615"/>
                  </a:lnTo>
                  <a:lnTo>
                    <a:pt x="6848" y="639"/>
                  </a:lnTo>
                  <a:lnTo>
                    <a:pt x="7370" y="712"/>
                  </a:lnTo>
                  <a:lnTo>
                    <a:pt x="7873" y="831"/>
                  </a:lnTo>
                  <a:lnTo>
                    <a:pt x="8360" y="992"/>
                  </a:lnTo>
                  <a:lnTo>
                    <a:pt x="8825" y="1196"/>
                  </a:lnTo>
                  <a:lnTo>
                    <a:pt x="9267" y="1437"/>
                  </a:lnTo>
                  <a:lnTo>
                    <a:pt x="9685" y="1717"/>
                  </a:lnTo>
                  <a:lnTo>
                    <a:pt x="10075" y="2032"/>
                  </a:lnTo>
                  <a:lnTo>
                    <a:pt x="10437" y="2377"/>
                  </a:lnTo>
                  <a:lnTo>
                    <a:pt x="10749" y="2733"/>
                  </a:lnTo>
                  <a:lnTo>
                    <a:pt x="11030" y="3111"/>
                  </a:lnTo>
                  <a:lnTo>
                    <a:pt x="11280" y="3513"/>
                  </a:lnTo>
                  <a:lnTo>
                    <a:pt x="11497" y="3937"/>
                  </a:lnTo>
                  <a:lnTo>
                    <a:pt x="11678" y="4381"/>
                  </a:lnTo>
                  <a:lnTo>
                    <a:pt x="11822" y="4842"/>
                  </a:lnTo>
                  <a:lnTo>
                    <a:pt x="11928" y="5318"/>
                  </a:lnTo>
                  <a:lnTo>
                    <a:pt x="11992" y="5810"/>
                  </a:lnTo>
                  <a:lnTo>
                    <a:pt x="12014" y="6313"/>
                  </a:lnTo>
                  <a:lnTo>
                    <a:pt x="12005" y="6679"/>
                  </a:lnTo>
                  <a:lnTo>
                    <a:pt x="11969" y="7044"/>
                  </a:lnTo>
                  <a:lnTo>
                    <a:pt x="11910" y="7411"/>
                  </a:lnTo>
                  <a:lnTo>
                    <a:pt x="11826" y="7774"/>
                  </a:lnTo>
                  <a:lnTo>
                    <a:pt x="11717" y="8137"/>
                  </a:lnTo>
                  <a:lnTo>
                    <a:pt x="11581" y="8495"/>
                  </a:lnTo>
                  <a:lnTo>
                    <a:pt x="11420" y="8845"/>
                  </a:lnTo>
                  <a:lnTo>
                    <a:pt x="11235" y="9189"/>
                  </a:lnTo>
                  <a:lnTo>
                    <a:pt x="11022" y="9525"/>
                  </a:lnTo>
                  <a:lnTo>
                    <a:pt x="11034" y="9545"/>
                  </a:lnTo>
                  <a:lnTo>
                    <a:pt x="11064" y="9598"/>
                  </a:lnTo>
                  <a:lnTo>
                    <a:pt x="11109" y="9677"/>
                  </a:lnTo>
                  <a:lnTo>
                    <a:pt x="11161" y="9769"/>
                  </a:lnTo>
                  <a:lnTo>
                    <a:pt x="11217" y="9868"/>
                  </a:lnTo>
                  <a:lnTo>
                    <a:pt x="11269" y="9960"/>
                  </a:lnTo>
                  <a:lnTo>
                    <a:pt x="11314" y="10039"/>
                  </a:lnTo>
                  <a:lnTo>
                    <a:pt x="11344" y="10092"/>
                  </a:lnTo>
                  <a:lnTo>
                    <a:pt x="11357" y="10112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1070" y="36"/>
              <a:ext cx="138" cy="283"/>
            </a:xfrm>
            <a:custGeom>
              <a:avLst/>
              <a:gdLst>
                <a:gd name="T0" fmla="*/ 0 w 956"/>
                <a:gd name="T1" fmla="*/ 0 h 1958"/>
                <a:gd name="T2" fmla="*/ 0 w 956"/>
                <a:gd name="T3" fmla="*/ 0 h 1958"/>
                <a:gd name="T4" fmla="*/ 0 w 956"/>
                <a:gd name="T5" fmla="*/ 0 h 1958"/>
                <a:gd name="T6" fmla="*/ 0 w 956"/>
                <a:gd name="T7" fmla="*/ 0 h 1958"/>
                <a:gd name="T8" fmla="*/ 0 w 956"/>
                <a:gd name="T9" fmla="*/ 0 h 1958"/>
                <a:gd name="T10" fmla="*/ 0 w 956"/>
                <a:gd name="T11" fmla="*/ 0 h 1958"/>
                <a:gd name="T12" fmla="*/ 0 w 956"/>
                <a:gd name="T13" fmla="*/ 0 h 1958"/>
                <a:gd name="T14" fmla="*/ 0 w 956"/>
                <a:gd name="T15" fmla="*/ 0 h 1958"/>
                <a:gd name="T16" fmla="*/ 0 w 956"/>
                <a:gd name="T17" fmla="*/ 0 h 1958"/>
                <a:gd name="T18" fmla="*/ 0 w 956"/>
                <a:gd name="T19" fmla="*/ 0 h 19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6"/>
                <a:gd name="T31" fmla="*/ 0 h 1958"/>
                <a:gd name="T32" fmla="*/ 956 w 956"/>
                <a:gd name="T33" fmla="*/ 1958 h 19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6" h="1958">
                  <a:moveTo>
                    <a:pt x="0" y="1958"/>
                  </a:moveTo>
                  <a:lnTo>
                    <a:pt x="215" y="0"/>
                  </a:lnTo>
                  <a:lnTo>
                    <a:pt x="499" y="574"/>
                  </a:lnTo>
                  <a:lnTo>
                    <a:pt x="462" y="1133"/>
                  </a:lnTo>
                  <a:lnTo>
                    <a:pt x="805" y="1067"/>
                  </a:lnTo>
                  <a:lnTo>
                    <a:pt x="956" y="1351"/>
                  </a:lnTo>
                  <a:lnTo>
                    <a:pt x="414" y="1433"/>
                  </a:lnTo>
                  <a:lnTo>
                    <a:pt x="384" y="1917"/>
                  </a:lnTo>
                  <a:lnTo>
                    <a:pt x="0" y="195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1101" y="27"/>
              <a:ext cx="203" cy="263"/>
            </a:xfrm>
            <a:custGeom>
              <a:avLst/>
              <a:gdLst>
                <a:gd name="T0" fmla="*/ 0 w 1405"/>
                <a:gd name="T1" fmla="*/ 0 h 1818"/>
                <a:gd name="T2" fmla="*/ 0 w 1405"/>
                <a:gd name="T3" fmla="*/ 0 h 1818"/>
                <a:gd name="T4" fmla="*/ 0 w 1405"/>
                <a:gd name="T5" fmla="*/ 0 h 1818"/>
                <a:gd name="T6" fmla="*/ 0 w 1405"/>
                <a:gd name="T7" fmla="*/ 0 h 1818"/>
                <a:gd name="T8" fmla="*/ 0 w 1405"/>
                <a:gd name="T9" fmla="*/ 0 h 1818"/>
                <a:gd name="T10" fmla="*/ 0 w 1405"/>
                <a:gd name="T11" fmla="*/ 0 h 1818"/>
                <a:gd name="T12" fmla="*/ 0 w 1405"/>
                <a:gd name="T13" fmla="*/ 0 h 1818"/>
                <a:gd name="T14" fmla="*/ 0 w 1405"/>
                <a:gd name="T15" fmla="*/ 0 h 18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5"/>
                <a:gd name="T25" fmla="*/ 0 h 1818"/>
                <a:gd name="T26" fmla="*/ 1405 w 1405"/>
                <a:gd name="T27" fmla="*/ 1818 h 18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5" h="1818">
                  <a:moveTo>
                    <a:pt x="0" y="59"/>
                  </a:moveTo>
                  <a:lnTo>
                    <a:pt x="456" y="0"/>
                  </a:lnTo>
                  <a:lnTo>
                    <a:pt x="1405" y="1708"/>
                  </a:lnTo>
                  <a:lnTo>
                    <a:pt x="940" y="1818"/>
                  </a:lnTo>
                  <a:lnTo>
                    <a:pt x="741" y="1410"/>
                  </a:lnTo>
                  <a:lnTo>
                    <a:pt x="590" y="1126"/>
                  </a:lnTo>
                  <a:lnTo>
                    <a:pt x="284" y="633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440" y="228"/>
              <a:ext cx="398" cy="396"/>
            </a:xfrm>
            <a:custGeom>
              <a:avLst/>
              <a:gdLst>
                <a:gd name="T0" fmla="*/ 0 w 2754"/>
                <a:gd name="T1" fmla="*/ 0 h 2738"/>
                <a:gd name="T2" fmla="*/ 0 w 2754"/>
                <a:gd name="T3" fmla="*/ 0 h 2738"/>
                <a:gd name="T4" fmla="*/ 0 w 2754"/>
                <a:gd name="T5" fmla="*/ 0 h 2738"/>
                <a:gd name="T6" fmla="*/ 0 w 2754"/>
                <a:gd name="T7" fmla="*/ 0 h 2738"/>
                <a:gd name="T8" fmla="*/ 0 w 2754"/>
                <a:gd name="T9" fmla="*/ 0 h 2738"/>
                <a:gd name="T10" fmla="*/ 0 w 2754"/>
                <a:gd name="T11" fmla="*/ 0 h 2738"/>
                <a:gd name="T12" fmla="*/ 0 w 2754"/>
                <a:gd name="T13" fmla="*/ 0 h 2738"/>
                <a:gd name="T14" fmla="*/ 0 w 2754"/>
                <a:gd name="T15" fmla="*/ 0 h 2738"/>
                <a:gd name="T16" fmla="*/ 0 w 2754"/>
                <a:gd name="T17" fmla="*/ 0 h 2738"/>
                <a:gd name="T18" fmla="*/ 0 w 2754"/>
                <a:gd name="T19" fmla="*/ 0 h 2738"/>
                <a:gd name="T20" fmla="*/ 0 w 2754"/>
                <a:gd name="T21" fmla="*/ 0 h 2738"/>
                <a:gd name="T22" fmla="*/ 0 w 2754"/>
                <a:gd name="T23" fmla="*/ 0 h 2738"/>
                <a:gd name="T24" fmla="*/ 0 w 2754"/>
                <a:gd name="T25" fmla="*/ 0 h 2738"/>
                <a:gd name="T26" fmla="*/ 0 w 2754"/>
                <a:gd name="T27" fmla="*/ 0 h 2738"/>
                <a:gd name="T28" fmla="*/ 0 w 2754"/>
                <a:gd name="T29" fmla="*/ 0 h 27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54"/>
                <a:gd name="T46" fmla="*/ 0 h 2738"/>
                <a:gd name="T47" fmla="*/ 2754 w 2754"/>
                <a:gd name="T48" fmla="*/ 2738 h 27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54" h="2738">
                  <a:moveTo>
                    <a:pt x="1208" y="2738"/>
                  </a:moveTo>
                  <a:lnTo>
                    <a:pt x="0" y="1352"/>
                  </a:lnTo>
                  <a:lnTo>
                    <a:pt x="256" y="1099"/>
                  </a:lnTo>
                  <a:lnTo>
                    <a:pt x="1611" y="1653"/>
                  </a:lnTo>
                  <a:lnTo>
                    <a:pt x="1272" y="203"/>
                  </a:lnTo>
                  <a:lnTo>
                    <a:pt x="1516" y="0"/>
                  </a:lnTo>
                  <a:lnTo>
                    <a:pt x="2754" y="1414"/>
                  </a:lnTo>
                  <a:lnTo>
                    <a:pt x="2427" y="1696"/>
                  </a:lnTo>
                  <a:lnTo>
                    <a:pt x="1775" y="948"/>
                  </a:lnTo>
                  <a:lnTo>
                    <a:pt x="2042" y="2046"/>
                  </a:lnTo>
                  <a:lnTo>
                    <a:pt x="1863" y="2205"/>
                  </a:lnTo>
                  <a:lnTo>
                    <a:pt x="833" y="1772"/>
                  </a:lnTo>
                  <a:lnTo>
                    <a:pt x="1482" y="2517"/>
                  </a:lnTo>
                  <a:lnTo>
                    <a:pt x="1208" y="273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229" y="670"/>
              <a:ext cx="293" cy="219"/>
            </a:xfrm>
            <a:custGeom>
              <a:avLst/>
              <a:gdLst>
                <a:gd name="T0" fmla="*/ 0 w 2027"/>
                <a:gd name="T1" fmla="*/ 0 h 1517"/>
                <a:gd name="T2" fmla="*/ 0 w 2027"/>
                <a:gd name="T3" fmla="*/ 0 h 1517"/>
                <a:gd name="T4" fmla="*/ 0 w 2027"/>
                <a:gd name="T5" fmla="*/ 0 h 1517"/>
                <a:gd name="T6" fmla="*/ 0 w 2027"/>
                <a:gd name="T7" fmla="*/ 0 h 1517"/>
                <a:gd name="T8" fmla="*/ 0 w 2027"/>
                <a:gd name="T9" fmla="*/ 0 h 1517"/>
                <a:gd name="T10" fmla="*/ 0 w 2027"/>
                <a:gd name="T11" fmla="*/ 0 h 1517"/>
                <a:gd name="T12" fmla="*/ 0 w 2027"/>
                <a:gd name="T13" fmla="*/ 0 h 1517"/>
                <a:gd name="T14" fmla="*/ 0 w 2027"/>
                <a:gd name="T15" fmla="*/ 0 h 1517"/>
                <a:gd name="T16" fmla="*/ 0 w 2027"/>
                <a:gd name="T17" fmla="*/ 0 h 1517"/>
                <a:gd name="T18" fmla="*/ 0 w 2027"/>
                <a:gd name="T19" fmla="*/ 0 h 15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7"/>
                <a:gd name="T31" fmla="*/ 0 h 1517"/>
                <a:gd name="T32" fmla="*/ 2027 w 2027"/>
                <a:gd name="T33" fmla="*/ 1517 h 15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7" h="1517">
                  <a:moveTo>
                    <a:pt x="0" y="1120"/>
                  </a:moveTo>
                  <a:lnTo>
                    <a:pt x="1432" y="525"/>
                  </a:lnTo>
                  <a:lnTo>
                    <a:pt x="1243" y="123"/>
                  </a:lnTo>
                  <a:lnTo>
                    <a:pt x="1517" y="0"/>
                  </a:lnTo>
                  <a:lnTo>
                    <a:pt x="2027" y="1120"/>
                  </a:lnTo>
                  <a:lnTo>
                    <a:pt x="1716" y="1262"/>
                  </a:lnTo>
                  <a:lnTo>
                    <a:pt x="1574" y="918"/>
                  </a:lnTo>
                  <a:lnTo>
                    <a:pt x="164" y="1517"/>
                  </a:lnTo>
                  <a:lnTo>
                    <a:pt x="0" y="112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875" y="216"/>
              <a:ext cx="324" cy="335"/>
            </a:xfrm>
            <a:custGeom>
              <a:avLst/>
              <a:gdLst>
                <a:gd name="T0" fmla="*/ 0 w 2244"/>
                <a:gd name="T1" fmla="*/ 0 h 2322"/>
                <a:gd name="T2" fmla="*/ 0 w 2244"/>
                <a:gd name="T3" fmla="*/ 0 h 2322"/>
                <a:gd name="T4" fmla="*/ 0 w 2244"/>
                <a:gd name="T5" fmla="*/ 0 h 2322"/>
                <a:gd name="T6" fmla="*/ 0 w 2244"/>
                <a:gd name="T7" fmla="*/ 0 h 2322"/>
                <a:gd name="T8" fmla="*/ 0 w 2244"/>
                <a:gd name="T9" fmla="*/ 0 h 2322"/>
                <a:gd name="T10" fmla="*/ 0 w 2244"/>
                <a:gd name="T11" fmla="*/ 0 h 2322"/>
                <a:gd name="T12" fmla="*/ 0 w 2244"/>
                <a:gd name="T13" fmla="*/ 0 h 2322"/>
                <a:gd name="T14" fmla="*/ 0 w 2244"/>
                <a:gd name="T15" fmla="*/ 0 h 2322"/>
                <a:gd name="T16" fmla="*/ 0 w 2244"/>
                <a:gd name="T17" fmla="*/ 0 h 2322"/>
                <a:gd name="T18" fmla="*/ 0 w 2244"/>
                <a:gd name="T19" fmla="*/ 0 h 2322"/>
                <a:gd name="T20" fmla="*/ 0 w 2244"/>
                <a:gd name="T21" fmla="*/ 0 h 2322"/>
                <a:gd name="T22" fmla="*/ 0 w 2244"/>
                <a:gd name="T23" fmla="*/ 0 h 2322"/>
                <a:gd name="T24" fmla="*/ 0 w 2244"/>
                <a:gd name="T25" fmla="*/ 0 h 2322"/>
                <a:gd name="T26" fmla="*/ 0 w 2244"/>
                <a:gd name="T27" fmla="*/ 0 h 23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44"/>
                <a:gd name="T43" fmla="*/ 0 h 2322"/>
                <a:gd name="T44" fmla="*/ 2244 w 2244"/>
                <a:gd name="T45" fmla="*/ 2322 h 23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44" h="2322">
                  <a:moveTo>
                    <a:pt x="1163" y="0"/>
                  </a:moveTo>
                  <a:lnTo>
                    <a:pt x="0" y="1483"/>
                  </a:lnTo>
                  <a:lnTo>
                    <a:pt x="377" y="1762"/>
                  </a:lnTo>
                  <a:lnTo>
                    <a:pt x="864" y="1149"/>
                  </a:lnTo>
                  <a:lnTo>
                    <a:pt x="1193" y="1392"/>
                  </a:lnTo>
                  <a:lnTo>
                    <a:pt x="699" y="2024"/>
                  </a:lnTo>
                  <a:lnTo>
                    <a:pt x="1065" y="2322"/>
                  </a:lnTo>
                  <a:lnTo>
                    <a:pt x="2244" y="807"/>
                  </a:lnTo>
                  <a:lnTo>
                    <a:pt x="1862" y="516"/>
                  </a:lnTo>
                  <a:lnTo>
                    <a:pt x="1411" y="1117"/>
                  </a:lnTo>
                  <a:lnTo>
                    <a:pt x="1088" y="856"/>
                  </a:lnTo>
                  <a:lnTo>
                    <a:pt x="1552" y="273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47" y="1436"/>
              <a:ext cx="316" cy="276"/>
            </a:xfrm>
            <a:custGeom>
              <a:avLst/>
              <a:gdLst>
                <a:gd name="T0" fmla="*/ 0 w 2189"/>
                <a:gd name="T1" fmla="*/ 0 h 1913"/>
                <a:gd name="T2" fmla="*/ 0 w 2189"/>
                <a:gd name="T3" fmla="*/ 0 h 1913"/>
                <a:gd name="T4" fmla="*/ 0 w 2189"/>
                <a:gd name="T5" fmla="*/ 0 h 1913"/>
                <a:gd name="T6" fmla="*/ 0 w 2189"/>
                <a:gd name="T7" fmla="*/ 0 h 1913"/>
                <a:gd name="T8" fmla="*/ 0 w 2189"/>
                <a:gd name="T9" fmla="*/ 0 h 1913"/>
                <a:gd name="T10" fmla="*/ 0 w 2189"/>
                <a:gd name="T11" fmla="*/ 0 h 1913"/>
                <a:gd name="T12" fmla="*/ 0 w 2189"/>
                <a:gd name="T13" fmla="*/ 0 h 1913"/>
                <a:gd name="T14" fmla="*/ 0 w 2189"/>
                <a:gd name="T15" fmla="*/ 0 h 1913"/>
                <a:gd name="T16" fmla="*/ 0 w 2189"/>
                <a:gd name="T17" fmla="*/ 0 h 1913"/>
                <a:gd name="T18" fmla="*/ 0 w 2189"/>
                <a:gd name="T19" fmla="*/ 0 h 1913"/>
                <a:gd name="T20" fmla="*/ 0 w 2189"/>
                <a:gd name="T21" fmla="*/ 0 h 1913"/>
                <a:gd name="T22" fmla="*/ 0 w 2189"/>
                <a:gd name="T23" fmla="*/ 0 h 1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89"/>
                <a:gd name="T37" fmla="*/ 0 h 1913"/>
                <a:gd name="T38" fmla="*/ 2189 w 2189"/>
                <a:gd name="T39" fmla="*/ 1913 h 19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89" h="1913">
                  <a:moveTo>
                    <a:pt x="409" y="0"/>
                  </a:moveTo>
                  <a:lnTo>
                    <a:pt x="2189" y="546"/>
                  </a:lnTo>
                  <a:lnTo>
                    <a:pt x="2102" y="831"/>
                  </a:lnTo>
                  <a:lnTo>
                    <a:pt x="869" y="1291"/>
                  </a:lnTo>
                  <a:lnTo>
                    <a:pt x="1857" y="1579"/>
                  </a:lnTo>
                  <a:lnTo>
                    <a:pt x="1795" y="1913"/>
                  </a:lnTo>
                  <a:lnTo>
                    <a:pt x="0" y="1352"/>
                  </a:lnTo>
                  <a:lnTo>
                    <a:pt x="25" y="1194"/>
                  </a:lnTo>
                  <a:lnTo>
                    <a:pt x="1378" y="662"/>
                  </a:lnTo>
                  <a:lnTo>
                    <a:pt x="302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410" y="17"/>
              <a:ext cx="124" cy="266"/>
            </a:xfrm>
            <a:custGeom>
              <a:avLst/>
              <a:gdLst>
                <a:gd name="T0" fmla="*/ 0 w 860"/>
                <a:gd name="T1" fmla="*/ 0 h 1844"/>
                <a:gd name="T2" fmla="*/ 0 w 860"/>
                <a:gd name="T3" fmla="*/ 0 h 1844"/>
                <a:gd name="T4" fmla="*/ 0 w 860"/>
                <a:gd name="T5" fmla="*/ 0 h 1844"/>
                <a:gd name="T6" fmla="*/ 0 w 860"/>
                <a:gd name="T7" fmla="*/ 0 h 1844"/>
                <a:gd name="T8" fmla="*/ 0 w 860"/>
                <a:gd name="T9" fmla="*/ 0 h 1844"/>
                <a:gd name="T10" fmla="*/ 0 w 860"/>
                <a:gd name="T11" fmla="*/ 0 h 1844"/>
                <a:gd name="T12" fmla="*/ 0 w 860"/>
                <a:gd name="T13" fmla="*/ 0 h 1844"/>
                <a:gd name="T14" fmla="*/ 0 w 860"/>
                <a:gd name="T15" fmla="*/ 0 h 1844"/>
                <a:gd name="T16" fmla="*/ 0 w 860"/>
                <a:gd name="T17" fmla="*/ 0 h 1844"/>
                <a:gd name="T18" fmla="*/ 0 w 860"/>
                <a:gd name="T19" fmla="*/ 0 h 1844"/>
                <a:gd name="T20" fmla="*/ 0 w 860"/>
                <a:gd name="T21" fmla="*/ 0 h 1844"/>
                <a:gd name="T22" fmla="*/ 0 w 860"/>
                <a:gd name="T23" fmla="*/ 0 h 1844"/>
                <a:gd name="T24" fmla="*/ 0 w 860"/>
                <a:gd name="T25" fmla="*/ 0 h 1844"/>
                <a:gd name="T26" fmla="*/ 0 w 860"/>
                <a:gd name="T27" fmla="*/ 0 h 1844"/>
                <a:gd name="T28" fmla="*/ 0 w 860"/>
                <a:gd name="T29" fmla="*/ 0 h 1844"/>
                <a:gd name="T30" fmla="*/ 0 w 860"/>
                <a:gd name="T31" fmla="*/ 0 h 1844"/>
                <a:gd name="T32" fmla="*/ 0 w 860"/>
                <a:gd name="T33" fmla="*/ 0 h 1844"/>
                <a:gd name="T34" fmla="*/ 0 w 860"/>
                <a:gd name="T35" fmla="*/ 0 h 1844"/>
                <a:gd name="T36" fmla="*/ 0 w 860"/>
                <a:gd name="T37" fmla="*/ 0 h 1844"/>
                <a:gd name="T38" fmla="*/ 0 w 860"/>
                <a:gd name="T39" fmla="*/ 0 h 1844"/>
                <a:gd name="T40" fmla="*/ 0 w 860"/>
                <a:gd name="T41" fmla="*/ 0 h 1844"/>
                <a:gd name="T42" fmla="*/ 0 w 860"/>
                <a:gd name="T43" fmla="*/ 0 h 1844"/>
                <a:gd name="T44" fmla="*/ 0 w 860"/>
                <a:gd name="T45" fmla="*/ 0 h 1844"/>
                <a:gd name="T46" fmla="*/ 0 w 860"/>
                <a:gd name="T47" fmla="*/ 0 h 1844"/>
                <a:gd name="T48" fmla="*/ 0 w 860"/>
                <a:gd name="T49" fmla="*/ 0 h 1844"/>
                <a:gd name="T50" fmla="*/ 0 w 860"/>
                <a:gd name="T51" fmla="*/ 0 h 1844"/>
                <a:gd name="T52" fmla="*/ 0 w 860"/>
                <a:gd name="T53" fmla="*/ 0 h 1844"/>
                <a:gd name="T54" fmla="*/ 0 w 860"/>
                <a:gd name="T55" fmla="*/ 0 h 1844"/>
                <a:gd name="T56" fmla="*/ 0 w 860"/>
                <a:gd name="T57" fmla="*/ 0 h 1844"/>
                <a:gd name="T58" fmla="*/ 0 w 860"/>
                <a:gd name="T59" fmla="*/ 0 h 1844"/>
                <a:gd name="T60" fmla="*/ 0 w 860"/>
                <a:gd name="T61" fmla="*/ 0 h 1844"/>
                <a:gd name="T62" fmla="*/ 0 w 860"/>
                <a:gd name="T63" fmla="*/ 0 h 1844"/>
                <a:gd name="T64" fmla="*/ 0 w 860"/>
                <a:gd name="T65" fmla="*/ 0 h 1844"/>
                <a:gd name="T66" fmla="*/ 0 w 860"/>
                <a:gd name="T67" fmla="*/ 0 h 1844"/>
                <a:gd name="T68" fmla="*/ 0 w 860"/>
                <a:gd name="T69" fmla="*/ 0 h 1844"/>
                <a:gd name="T70" fmla="*/ 0 w 860"/>
                <a:gd name="T71" fmla="*/ 0 h 1844"/>
                <a:gd name="T72" fmla="*/ 0 w 860"/>
                <a:gd name="T73" fmla="*/ 0 h 1844"/>
                <a:gd name="T74" fmla="*/ 0 w 860"/>
                <a:gd name="T75" fmla="*/ 0 h 1844"/>
                <a:gd name="T76" fmla="*/ 0 w 860"/>
                <a:gd name="T77" fmla="*/ 0 h 1844"/>
                <a:gd name="T78" fmla="*/ 0 w 860"/>
                <a:gd name="T79" fmla="*/ 0 h 1844"/>
                <a:gd name="T80" fmla="*/ 0 w 860"/>
                <a:gd name="T81" fmla="*/ 0 h 1844"/>
                <a:gd name="T82" fmla="*/ 0 w 860"/>
                <a:gd name="T83" fmla="*/ 0 h 1844"/>
                <a:gd name="T84" fmla="*/ 0 w 860"/>
                <a:gd name="T85" fmla="*/ 0 h 1844"/>
                <a:gd name="T86" fmla="*/ 0 w 860"/>
                <a:gd name="T87" fmla="*/ 0 h 1844"/>
                <a:gd name="T88" fmla="*/ 0 w 860"/>
                <a:gd name="T89" fmla="*/ 0 h 1844"/>
                <a:gd name="T90" fmla="*/ 0 w 860"/>
                <a:gd name="T91" fmla="*/ 0 h 1844"/>
                <a:gd name="T92" fmla="*/ 0 w 860"/>
                <a:gd name="T93" fmla="*/ 0 h 1844"/>
                <a:gd name="T94" fmla="*/ 0 w 860"/>
                <a:gd name="T95" fmla="*/ 0 h 1844"/>
                <a:gd name="T96" fmla="*/ 0 w 860"/>
                <a:gd name="T97" fmla="*/ 0 h 1844"/>
                <a:gd name="T98" fmla="*/ 0 w 860"/>
                <a:gd name="T99" fmla="*/ 0 h 1844"/>
                <a:gd name="T100" fmla="*/ 0 w 860"/>
                <a:gd name="T101" fmla="*/ 0 h 1844"/>
                <a:gd name="T102" fmla="*/ 0 w 860"/>
                <a:gd name="T103" fmla="*/ 0 h 18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60"/>
                <a:gd name="T157" fmla="*/ 0 h 1844"/>
                <a:gd name="T158" fmla="*/ 860 w 860"/>
                <a:gd name="T159" fmla="*/ 1844 h 18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60" h="1844">
                  <a:moveTo>
                    <a:pt x="198" y="626"/>
                  </a:moveTo>
                  <a:lnTo>
                    <a:pt x="0" y="626"/>
                  </a:lnTo>
                  <a:lnTo>
                    <a:pt x="0" y="944"/>
                  </a:lnTo>
                  <a:lnTo>
                    <a:pt x="210" y="944"/>
                  </a:lnTo>
                  <a:lnTo>
                    <a:pt x="281" y="965"/>
                  </a:lnTo>
                  <a:lnTo>
                    <a:pt x="336" y="1021"/>
                  </a:lnTo>
                  <a:lnTo>
                    <a:pt x="373" y="1100"/>
                  </a:lnTo>
                  <a:lnTo>
                    <a:pt x="393" y="1194"/>
                  </a:lnTo>
                  <a:lnTo>
                    <a:pt x="396" y="1294"/>
                  </a:lnTo>
                  <a:lnTo>
                    <a:pt x="380" y="1389"/>
                  </a:lnTo>
                  <a:lnTo>
                    <a:pt x="345" y="1467"/>
                  </a:lnTo>
                  <a:lnTo>
                    <a:pt x="288" y="1523"/>
                  </a:lnTo>
                  <a:lnTo>
                    <a:pt x="210" y="1544"/>
                  </a:lnTo>
                  <a:lnTo>
                    <a:pt x="0" y="1544"/>
                  </a:lnTo>
                  <a:lnTo>
                    <a:pt x="398" y="1844"/>
                  </a:lnTo>
                  <a:lnTo>
                    <a:pt x="560" y="1794"/>
                  </a:lnTo>
                  <a:lnTo>
                    <a:pt x="689" y="1694"/>
                  </a:lnTo>
                  <a:lnTo>
                    <a:pt x="783" y="1555"/>
                  </a:lnTo>
                  <a:lnTo>
                    <a:pt x="840" y="1395"/>
                  </a:lnTo>
                  <a:lnTo>
                    <a:pt x="860" y="1227"/>
                  </a:lnTo>
                  <a:lnTo>
                    <a:pt x="844" y="1063"/>
                  </a:lnTo>
                  <a:lnTo>
                    <a:pt x="789" y="920"/>
                  </a:lnTo>
                  <a:lnTo>
                    <a:pt x="694" y="810"/>
                  </a:lnTo>
                  <a:lnTo>
                    <a:pt x="560" y="747"/>
                  </a:lnTo>
                  <a:lnTo>
                    <a:pt x="661" y="664"/>
                  </a:lnTo>
                  <a:lnTo>
                    <a:pt x="728" y="566"/>
                  </a:lnTo>
                  <a:lnTo>
                    <a:pt x="761" y="458"/>
                  </a:lnTo>
                  <a:lnTo>
                    <a:pt x="765" y="346"/>
                  </a:lnTo>
                  <a:lnTo>
                    <a:pt x="743" y="240"/>
                  </a:lnTo>
                  <a:lnTo>
                    <a:pt x="696" y="145"/>
                  </a:lnTo>
                  <a:lnTo>
                    <a:pt x="627" y="70"/>
                  </a:lnTo>
                  <a:lnTo>
                    <a:pt x="540" y="17"/>
                  </a:lnTo>
                  <a:lnTo>
                    <a:pt x="438" y="0"/>
                  </a:lnTo>
                  <a:lnTo>
                    <a:pt x="0" y="273"/>
                  </a:lnTo>
                  <a:lnTo>
                    <a:pt x="125" y="273"/>
                  </a:lnTo>
                  <a:lnTo>
                    <a:pt x="187" y="285"/>
                  </a:lnTo>
                  <a:lnTo>
                    <a:pt x="236" y="317"/>
                  </a:lnTo>
                  <a:lnTo>
                    <a:pt x="269" y="364"/>
                  </a:lnTo>
                  <a:lnTo>
                    <a:pt x="290" y="420"/>
                  </a:lnTo>
                  <a:lnTo>
                    <a:pt x="297" y="477"/>
                  </a:lnTo>
                  <a:lnTo>
                    <a:pt x="291" y="534"/>
                  </a:lnTo>
                  <a:lnTo>
                    <a:pt x="273" y="582"/>
                  </a:lnTo>
                  <a:lnTo>
                    <a:pt x="242" y="613"/>
                  </a:lnTo>
                  <a:lnTo>
                    <a:pt x="198" y="626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342" y="17"/>
              <a:ext cx="131" cy="266"/>
            </a:xfrm>
            <a:custGeom>
              <a:avLst/>
              <a:gdLst>
                <a:gd name="T0" fmla="*/ 0 w 910"/>
                <a:gd name="T1" fmla="*/ 0 h 1844"/>
                <a:gd name="T2" fmla="*/ 0 w 910"/>
                <a:gd name="T3" fmla="*/ 0 h 1844"/>
                <a:gd name="T4" fmla="*/ 0 w 910"/>
                <a:gd name="T5" fmla="*/ 0 h 1844"/>
                <a:gd name="T6" fmla="*/ 0 w 910"/>
                <a:gd name="T7" fmla="*/ 0 h 1844"/>
                <a:gd name="T8" fmla="*/ 0 w 910"/>
                <a:gd name="T9" fmla="*/ 0 h 1844"/>
                <a:gd name="T10" fmla="*/ 0 w 910"/>
                <a:gd name="T11" fmla="*/ 0 h 1844"/>
                <a:gd name="T12" fmla="*/ 0 w 910"/>
                <a:gd name="T13" fmla="*/ 0 h 1844"/>
                <a:gd name="T14" fmla="*/ 0 w 910"/>
                <a:gd name="T15" fmla="*/ 0 h 1844"/>
                <a:gd name="T16" fmla="*/ 0 w 910"/>
                <a:gd name="T17" fmla="*/ 0 h 1844"/>
                <a:gd name="T18" fmla="*/ 0 w 910"/>
                <a:gd name="T19" fmla="*/ 0 h 1844"/>
                <a:gd name="T20" fmla="*/ 0 w 910"/>
                <a:gd name="T21" fmla="*/ 0 h 1844"/>
                <a:gd name="T22" fmla="*/ 0 w 910"/>
                <a:gd name="T23" fmla="*/ 0 h 1844"/>
                <a:gd name="T24" fmla="*/ 0 w 910"/>
                <a:gd name="T25" fmla="*/ 0 h 1844"/>
                <a:gd name="T26" fmla="*/ 0 w 910"/>
                <a:gd name="T27" fmla="*/ 0 h 1844"/>
                <a:gd name="T28" fmla="*/ 0 w 910"/>
                <a:gd name="T29" fmla="*/ 0 h 1844"/>
                <a:gd name="T30" fmla="*/ 0 w 910"/>
                <a:gd name="T31" fmla="*/ 0 h 18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10"/>
                <a:gd name="T49" fmla="*/ 0 h 1844"/>
                <a:gd name="T50" fmla="*/ 910 w 910"/>
                <a:gd name="T51" fmla="*/ 1844 h 18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10" h="1844">
                  <a:moveTo>
                    <a:pt x="91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839"/>
                  </a:lnTo>
                  <a:lnTo>
                    <a:pt x="870" y="1844"/>
                  </a:lnTo>
                  <a:lnTo>
                    <a:pt x="472" y="1544"/>
                  </a:lnTo>
                  <a:lnTo>
                    <a:pt x="472" y="273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826" y="101"/>
              <a:ext cx="198" cy="280"/>
            </a:xfrm>
            <a:custGeom>
              <a:avLst/>
              <a:gdLst>
                <a:gd name="T0" fmla="*/ 0 w 1366"/>
                <a:gd name="T1" fmla="*/ 0 h 1938"/>
                <a:gd name="T2" fmla="*/ 0 w 1366"/>
                <a:gd name="T3" fmla="*/ 0 h 1938"/>
                <a:gd name="T4" fmla="*/ 0 w 1366"/>
                <a:gd name="T5" fmla="*/ 0 h 1938"/>
                <a:gd name="T6" fmla="*/ 0 w 1366"/>
                <a:gd name="T7" fmla="*/ 0 h 1938"/>
                <a:gd name="T8" fmla="*/ 0 w 1366"/>
                <a:gd name="T9" fmla="*/ 0 h 1938"/>
                <a:gd name="T10" fmla="*/ 0 w 1366"/>
                <a:gd name="T11" fmla="*/ 0 h 1938"/>
                <a:gd name="T12" fmla="*/ 0 w 1366"/>
                <a:gd name="T13" fmla="*/ 0 h 1938"/>
                <a:gd name="T14" fmla="*/ 0 w 1366"/>
                <a:gd name="T15" fmla="*/ 0 h 1938"/>
                <a:gd name="T16" fmla="*/ 0 w 1366"/>
                <a:gd name="T17" fmla="*/ 0 h 1938"/>
                <a:gd name="T18" fmla="*/ 0 w 1366"/>
                <a:gd name="T19" fmla="*/ 0 h 1938"/>
                <a:gd name="T20" fmla="*/ 0 w 1366"/>
                <a:gd name="T21" fmla="*/ 0 h 1938"/>
                <a:gd name="T22" fmla="*/ 0 w 1366"/>
                <a:gd name="T23" fmla="*/ 0 h 1938"/>
                <a:gd name="T24" fmla="*/ 0 w 1366"/>
                <a:gd name="T25" fmla="*/ 0 h 1938"/>
                <a:gd name="T26" fmla="*/ 0 w 1366"/>
                <a:gd name="T27" fmla="*/ 0 h 1938"/>
                <a:gd name="T28" fmla="*/ 0 w 1366"/>
                <a:gd name="T29" fmla="*/ 0 h 1938"/>
                <a:gd name="T30" fmla="*/ 0 w 1366"/>
                <a:gd name="T31" fmla="*/ 0 h 1938"/>
                <a:gd name="T32" fmla="*/ 0 w 1366"/>
                <a:gd name="T33" fmla="*/ 0 h 1938"/>
                <a:gd name="T34" fmla="*/ 0 w 1366"/>
                <a:gd name="T35" fmla="*/ 0 h 1938"/>
                <a:gd name="T36" fmla="*/ 0 w 1366"/>
                <a:gd name="T37" fmla="*/ 0 h 1938"/>
                <a:gd name="T38" fmla="*/ 0 w 1366"/>
                <a:gd name="T39" fmla="*/ 0 h 1938"/>
                <a:gd name="T40" fmla="*/ 0 w 1366"/>
                <a:gd name="T41" fmla="*/ 0 h 1938"/>
                <a:gd name="T42" fmla="*/ 0 w 1366"/>
                <a:gd name="T43" fmla="*/ 0 h 1938"/>
                <a:gd name="T44" fmla="*/ 0 w 1366"/>
                <a:gd name="T45" fmla="*/ 0 h 1938"/>
                <a:gd name="T46" fmla="*/ 0 w 1366"/>
                <a:gd name="T47" fmla="*/ 0 h 1938"/>
                <a:gd name="T48" fmla="*/ 0 w 1366"/>
                <a:gd name="T49" fmla="*/ 0 h 1938"/>
                <a:gd name="T50" fmla="*/ 0 w 1366"/>
                <a:gd name="T51" fmla="*/ 0 h 1938"/>
                <a:gd name="T52" fmla="*/ 0 w 1366"/>
                <a:gd name="T53" fmla="*/ 0 h 1938"/>
                <a:gd name="T54" fmla="*/ 0 w 1366"/>
                <a:gd name="T55" fmla="*/ 0 h 1938"/>
                <a:gd name="T56" fmla="*/ 0 w 1366"/>
                <a:gd name="T57" fmla="*/ 0 h 1938"/>
                <a:gd name="T58" fmla="*/ 0 w 1366"/>
                <a:gd name="T59" fmla="*/ 0 h 1938"/>
                <a:gd name="T60" fmla="*/ 0 w 1366"/>
                <a:gd name="T61" fmla="*/ 0 h 1938"/>
                <a:gd name="T62" fmla="*/ 0 w 1366"/>
                <a:gd name="T63" fmla="*/ 0 h 1938"/>
                <a:gd name="T64" fmla="*/ 0 w 1366"/>
                <a:gd name="T65" fmla="*/ 0 h 1938"/>
                <a:gd name="T66" fmla="*/ 0 w 1366"/>
                <a:gd name="T67" fmla="*/ 0 h 1938"/>
                <a:gd name="T68" fmla="*/ 0 w 1366"/>
                <a:gd name="T69" fmla="*/ 0 h 1938"/>
                <a:gd name="T70" fmla="*/ 0 w 1366"/>
                <a:gd name="T71" fmla="*/ 0 h 1938"/>
                <a:gd name="T72" fmla="*/ 0 w 1366"/>
                <a:gd name="T73" fmla="*/ 0 h 1938"/>
                <a:gd name="T74" fmla="*/ 0 w 1366"/>
                <a:gd name="T75" fmla="*/ 0 h 1938"/>
                <a:gd name="T76" fmla="*/ 0 w 1366"/>
                <a:gd name="T77" fmla="*/ 0 h 1938"/>
                <a:gd name="T78" fmla="*/ 0 w 1366"/>
                <a:gd name="T79" fmla="*/ 0 h 1938"/>
                <a:gd name="T80" fmla="*/ 0 w 1366"/>
                <a:gd name="T81" fmla="*/ 0 h 1938"/>
                <a:gd name="T82" fmla="*/ 0 w 1366"/>
                <a:gd name="T83" fmla="*/ 0 h 1938"/>
                <a:gd name="T84" fmla="*/ 0 w 1366"/>
                <a:gd name="T85" fmla="*/ 0 h 1938"/>
                <a:gd name="T86" fmla="*/ 0 w 1366"/>
                <a:gd name="T87" fmla="*/ 0 h 1938"/>
                <a:gd name="T88" fmla="*/ 0 w 1366"/>
                <a:gd name="T89" fmla="*/ 0 h 1938"/>
                <a:gd name="T90" fmla="*/ 0 w 1366"/>
                <a:gd name="T91" fmla="*/ 0 h 1938"/>
                <a:gd name="T92" fmla="*/ 0 w 1366"/>
                <a:gd name="T93" fmla="*/ 0 h 1938"/>
                <a:gd name="T94" fmla="*/ 0 w 1366"/>
                <a:gd name="T95" fmla="*/ 0 h 1938"/>
                <a:gd name="T96" fmla="*/ 0 w 1366"/>
                <a:gd name="T97" fmla="*/ 0 h 1938"/>
                <a:gd name="T98" fmla="*/ 0 w 1366"/>
                <a:gd name="T99" fmla="*/ 0 h 1938"/>
                <a:gd name="T100" fmla="*/ 0 w 1366"/>
                <a:gd name="T101" fmla="*/ 0 h 1938"/>
                <a:gd name="T102" fmla="*/ 0 w 1366"/>
                <a:gd name="T103" fmla="*/ 0 h 1938"/>
                <a:gd name="T104" fmla="*/ 0 w 1366"/>
                <a:gd name="T105" fmla="*/ 0 h 1938"/>
                <a:gd name="T106" fmla="*/ 0 w 1366"/>
                <a:gd name="T107" fmla="*/ 0 h 1938"/>
                <a:gd name="T108" fmla="*/ 0 w 1366"/>
                <a:gd name="T109" fmla="*/ 0 h 1938"/>
                <a:gd name="T110" fmla="*/ 0 w 1366"/>
                <a:gd name="T111" fmla="*/ 0 h 19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66"/>
                <a:gd name="T169" fmla="*/ 0 h 1938"/>
                <a:gd name="T170" fmla="*/ 1366 w 1366"/>
                <a:gd name="T171" fmla="*/ 1938 h 19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66" h="1938">
                  <a:moveTo>
                    <a:pt x="820" y="1578"/>
                  </a:moveTo>
                  <a:lnTo>
                    <a:pt x="872" y="1542"/>
                  </a:lnTo>
                  <a:lnTo>
                    <a:pt x="910" y="1493"/>
                  </a:lnTo>
                  <a:lnTo>
                    <a:pt x="936" y="1433"/>
                  </a:lnTo>
                  <a:lnTo>
                    <a:pt x="947" y="1363"/>
                  </a:lnTo>
                  <a:lnTo>
                    <a:pt x="947" y="1285"/>
                  </a:lnTo>
                  <a:lnTo>
                    <a:pt x="936" y="1198"/>
                  </a:lnTo>
                  <a:lnTo>
                    <a:pt x="910" y="1103"/>
                  </a:lnTo>
                  <a:lnTo>
                    <a:pt x="874" y="1004"/>
                  </a:lnTo>
                  <a:lnTo>
                    <a:pt x="829" y="900"/>
                  </a:lnTo>
                  <a:lnTo>
                    <a:pt x="750" y="748"/>
                  </a:lnTo>
                  <a:lnTo>
                    <a:pt x="673" y="624"/>
                  </a:lnTo>
                  <a:lnTo>
                    <a:pt x="601" y="526"/>
                  </a:lnTo>
                  <a:lnTo>
                    <a:pt x="532" y="452"/>
                  </a:lnTo>
                  <a:lnTo>
                    <a:pt x="464" y="402"/>
                  </a:lnTo>
                  <a:lnTo>
                    <a:pt x="400" y="373"/>
                  </a:lnTo>
                  <a:lnTo>
                    <a:pt x="338" y="366"/>
                  </a:lnTo>
                  <a:lnTo>
                    <a:pt x="275" y="374"/>
                  </a:lnTo>
                  <a:lnTo>
                    <a:pt x="215" y="401"/>
                  </a:lnTo>
                  <a:lnTo>
                    <a:pt x="167" y="414"/>
                  </a:lnTo>
                  <a:lnTo>
                    <a:pt x="122" y="408"/>
                  </a:lnTo>
                  <a:lnTo>
                    <a:pt x="80" y="382"/>
                  </a:lnTo>
                  <a:lnTo>
                    <a:pt x="43" y="346"/>
                  </a:lnTo>
                  <a:lnTo>
                    <a:pt x="16" y="301"/>
                  </a:lnTo>
                  <a:lnTo>
                    <a:pt x="1" y="251"/>
                  </a:lnTo>
                  <a:lnTo>
                    <a:pt x="0" y="202"/>
                  </a:lnTo>
                  <a:lnTo>
                    <a:pt x="14" y="158"/>
                  </a:lnTo>
                  <a:lnTo>
                    <a:pt x="50" y="123"/>
                  </a:lnTo>
                  <a:lnTo>
                    <a:pt x="195" y="48"/>
                  </a:lnTo>
                  <a:lnTo>
                    <a:pt x="339" y="8"/>
                  </a:lnTo>
                  <a:lnTo>
                    <a:pt x="481" y="0"/>
                  </a:lnTo>
                  <a:lnTo>
                    <a:pt x="619" y="27"/>
                  </a:lnTo>
                  <a:lnTo>
                    <a:pt x="752" y="83"/>
                  </a:lnTo>
                  <a:lnTo>
                    <a:pt x="880" y="171"/>
                  </a:lnTo>
                  <a:lnTo>
                    <a:pt x="1000" y="288"/>
                  </a:lnTo>
                  <a:lnTo>
                    <a:pt x="1113" y="431"/>
                  </a:lnTo>
                  <a:lnTo>
                    <a:pt x="1217" y="602"/>
                  </a:lnTo>
                  <a:lnTo>
                    <a:pt x="1288" y="759"/>
                  </a:lnTo>
                  <a:lnTo>
                    <a:pt x="1337" y="920"/>
                  </a:lnTo>
                  <a:lnTo>
                    <a:pt x="1362" y="1086"/>
                  </a:lnTo>
                  <a:lnTo>
                    <a:pt x="1366" y="1249"/>
                  </a:lnTo>
                  <a:lnTo>
                    <a:pt x="1343" y="1407"/>
                  </a:lnTo>
                  <a:lnTo>
                    <a:pt x="1295" y="1552"/>
                  </a:lnTo>
                  <a:lnTo>
                    <a:pt x="1218" y="1682"/>
                  </a:lnTo>
                  <a:lnTo>
                    <a:pt x="1115" y="1793"/>
                  </a:lnTo>
                  <a:lnTo>
                    <a:pt x="979" y="1879"/>
                  </a:lnTo>
                  <a:lnTo>
                    <a:pt x="850" y="1927"/>
                  </a:lnTo>
                  <a:lnTo>
                    <a:pt x="757" y="1938"/>
                  </a:lnTo>
                  <a:lnTo>
                    <a:pt x="699" y="1916"/>
                  </a:lnTo>
                  <a:lnTo>
                    <a:pt x="669" y="1870"/>
                  </a:lnTo>
                  <a:lnTo>
                    <a:pt x="664" y="1810"/>
                  </a:lnTo>
                  <a:lnTo>
                    <a:pt x="682" y="1743"/>
                  </a:lnTo>
                  <a:lnTo>
                    <a:pt x="715" y="1676"/>
                  </a:lnTo>
                  <a:lnTo>
                    <a:pt x="763" y="1618"/>
                  </a:lnTo>
                  <a:lnTo>
                    <a:pt x="820" y="157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781" y="116"/>
              <a:ext cx="206" cy="271"/>
            </a:xfrm>
            <a:custGeom>
              <a:avLst/>
              <a:gdLst>
                <a:gd name="T0" fmla="*/ 0 w 1425"/>
                <a:gd name="T1" fmla="*/ 0 h 1870"/>
                <a:gd name="T2" fmla="*/ 0 w 1425"/>
                <a:gd name="T3" fmla="*/ 0 h 1870"/>
                <a:gd name="T4" fmla="*/ 0 w 1425"/>
                <a:gd name="T5" fmla="*/ 0 h 1870"/>
                <a:gd name="T6" fmla="*/ 0 w 1425"/>
                <a:gd name="T7" fmla="*/ 0 h 1870"/>
                <a:gd name="T8" fmla="*/ 0 w 1425"/>
                <a:gd name="T9" fmla="*/ 0 h 1870"/>
                <a:gd name="T10" fmla="*/ 0 w 1425"/>
                <a:gd name="T11" fmla="*/ 0 h 1870"/>
                <a:gd name="T12" fmla="*/ 0 w 1425"/>
                <a:gd name="T13" fmla="*/ 0 h 1870"/>
                <a:gd name="T14" fmla="*/ 0 w 1425"/>
                <a:gd name="T15" fmla="*/ 0 h 1870"/>
                <a:gd name="T16" fmla="*/ 0 w 1425"/>
                <a:gd name="T17" fmla="*/ 0 h 1870"/>
                <a:gd name="T18" fmla="*/ 0 w 1425"/>
                <a:gd name="T19" fmla="*/ 0 h 1870"/>
                <a:gd name="T20" fmla="*/ 0 w 1425"/>
                <a:gd name="T21" fmla="*/ 0 h 1870"/>
                <a:gd name="T22" fmla="*/ 0 w 1425"/>
                <a:gd name="T23" fmla="*/ 0 h 1870"/>
                <a:gd name="T24" fmla="*/ 0 w 1425"/>
                <a:gd name="T25" fmla="*/ 0 h 1870"/>
                <a:gd name="T26" fmla="*/ 0 w 1425"/>
                <a:gd name="T27" fmla="*/ 0 h 1870"/>
                <a:gd name="T28" fmla="*/ 0 w 1425"/>
                <a:gd name="T29" fmla="*/ 0 h 1870"/>
                <a:gd name="T30" fmla="*/ 0 w 1425"/>
                <a:gd name="T31" fmla="*/ 0 h 1870"/>
                <a:gd name="T32" fmla="*/ 0 w 1425"/>
                <a:gd name="T33" fmla="*/ 0 h 1870"/>
                <a:gd name="T34" fmla="*/ 0 w 1425"/>
                <a:gd name="T35" fmla="*/ 0 h 1870"/>
                <a:gd name="T36" fmla="*/ 0 w 1425"/>
                <a:gd name="T37" fmla="*/ 0 h 1870"/>
                <a:gd name="T38" fmla="*/ 0 w 1425"/>
                <a:gd name="T39" fmla="*/ 0 h 1870"/>
                <a:gd name="T40" fmla="*/ 0 w 1425"/>
                <a:gd name="T41" fmla="*/ 0 h 1870"/>
                <a:gd name="T42" fmla="*/ 0 w 1425"/>
                <a:gd name="T43" fmla="*/ 0 h 1870"/>
                <a:gd name="T44" fmla="*/ 0 w 1425"/>
                <a:gd name="T45" fmla="*/ 0 h 1870"/>
                <a:gd name="T46" fmla="*/ 0 w 1425"/>
                <a:gd name="T47" fmla="*/ 0 h 1870"/>
                <a:gd name="T48" fmla="*/ 0 w 1425"/>
                <a:gd name="T49" fmla="*/ 0 h 1870"/>
                <a:gd name="T50" fmla="*/ 0 w 1425"/>
                <a:gd name="T51" fmla="*/ 0 h 1870"/>
                <a:gd name="T52" fmla="*/ 0 w 1425"/>
                <a:gd name="T53" fmla="*/ 0 h 1870"/>
                <a:gd name="T54" fmla="*/ 0 w 1425"/>
                <a:gd name="T55" fmla="*/ 0 h 1870"/>
                <a:gd name="T56" fmla="*/ 0 w 1425"/>
                <a:gd name="T57" fmla="*/ 0 h 1870"/>
                <a:gd name="T58" fmla="*/ 0 w 1425"/>
                <a:gd name="T59" fmla="*/ 0 h 1870"/>
                <a:gd name="T60" fmla="*/ 0 w 1425"/>
                <a:gd name="T61" fmla="*/ 0 h 1870"/>
                <a:gd name="T62" fmla="*/ 0 w 1425"/>
                <a:gd name="T63" fmla="*/ 0 h 18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5"/>
                <a:gd name="T97" fmla="*/ 0 h 1870"/>
                <a:gd name="T98" fmla="*/ 1425 w 1425"/>
                <a:gd name="T99" fmla="*/ 1870 h 18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5" h="1870">
                  <a:moveTo>
                    <a:pt x="1135" y="1470"/>
                  </a:moveTo>
                  <a:lnTo>
                    <a:pt x="1135" y="1470"/>
                  </a:lnTo>
                  <a:lnTo>
                    <a:pt x="1066" y="1497"/>
                  </a:lnTo>
                  <a:lnTo>
                    <a:pt x="1005" y="1507"/>
                  </a:lnTo>
                  <a:lnTo>
                    <a:pt x="947" y="1497"/>
                  </a:lnTo>
                  <a:lnTo>
                    <a:pt x="890" y="1470"/>
                  </a:lnTo>
                  <a:lnTo>
                    <a:pt x="836" y="1422"/>
                  </a:lnTo>
                  <a:lnTo>
                    <a:pt x="779" y="1354"/>
                  </a:lnTo>
                  <a:lnTo>
                    <a:pt x="719" y="1265"/>
                  </a:lnTo>
                  <a:lnTo>
                    <a:pt x="655" y="1157"/>
                  </a:lnTo>
                  <a:lnTo>
                    <a:pt x="585" y="1024"/>
                  </a:lnTo>
                  <a:lnTo>
                    <a:pt x="521" y="892"/>
                  </a:lnTo>
                  <a:lnTo>
                    <a:pt x="477" y="774"/>
                  </a:lnTo>
                  <a:lnTo>
                    <a:pt x="447" y="668"/>
                  </a:lnTo>
                  <a:lnTo>
                    <a:pt x="432" y="573"/>
                  </a:lnTo>
                  <a:lnTo>
                    <a:pt x="431" y="492"/>
                  </a:lnTo>
                  <a:lnTo>
                    <a:pt x="441" y="423"/>
                  </a:lnTo>
                  <a:lnTo>
                    <a:pt x="462" y="366"/>
                  </a:lnTo>
                  <a:lnTo>
                    <a:pt x="492" y="323"/>
                  </a:lnTo>
                  <a:lnTo>
                    <a:pt x="530" y="293"/>
                  </a:lnTo>
                  <a:lnTo>
                    <a:pt x="561" y="262"/>
                  </a:lnTo>
                  <a:lnTo>
                    <a:pt x="575" y="218"/>
                  </a:lnTo>
                  <a:lnTo>
                    <a:pt x="571" y="170"/>
                  </a:lnTo>
                  <a:lnTo>
                    <a:pt x="556" y="119"/>
                  </a:lnTo>
                  <a:lnTo>
                    <a:pt x="530" y="71"/>
                  </a:lnTo>
                  <a:lnTo>
                    <a:pt x="495" y="33"/>
                  </a:lnTo>
                  <a:lnTo>
                    <a:pt x="454" y="6"/>
                  </a:lnTo>
                  <a:lnTo>
                    <a:pt x="410" y="0"/>
                  </a:lnTo>
                  <a:lnTo>
                    <a:pt x="365" y="15"/>
                  </a:lnTo>
                  <a:lnTo>
                    <a:pt x="295" y="65"/>
                  </a:lnTo>
                  <a:lnTo>
                    <a:pt x="217" y="135"/>
                  </a:lnTo>
                  <a:lnTo>
                    <a:pt x="139" y="229"/>
                  </a:lnTo>
                  <a:lnTo>
                    <a:pt x="72" y="344"/>
                  </a:lnTo>
                  <a:lnTo>
                    <a:pt x="22" y="483"/>
                  </a:lnTo>
                  <a:lnTo>
                    <a:pt x="0" y="649"/>
                  </a:lnTo>
                  <a:lnTo>
                    <a:pt x="11" y="842"/>
                  </a:lnTo>
                  <a:lnTo>
                    <a:pt x="68" y="1064"/>
                  </a:lnTo>
                  <a:lnTo>
                    <a:pt x="176" y="1315"/>
                  </a:lnTo>
                  <a:lnTo>
                    <a:pt x="287" y="1501"/>
                  </a:lnTo>
                  <a:lnTo>
                    <a:pt x="404" y="1644"/>
                  </a:lnTo>
                  <a:lnTo>
                    <a:pt x="525" y="1750"/>
                  </a:lnTo>
                  <a:lnTo>
                    <a:pt x="650" y="1821"/>
                  </a:lnTo>
                  <a:lnTo>
                    <a:pt x="778" y="1860"/>
                  </a:lnTo>
                  <a:lnTo>
                    <a:pt x="908" y="1870"/>
                  </a:lnTo>
                  <a:lnTo>
                    <a:pt x="1038" y="1858"/>
                  </a:lnTo>
                  <a:lnTo>
                    <a:pt x="1167" y="1823"/>
                  </a:lnTo>
                  <a:lnTo>
                    <a:pt x="1294" y="1771"/>
                  </a:lnTo>
                  <a:lnTo>
                    <a:pt x="1387" y="1713"/>
                  </a:lnTo>
                  <a:lnTo>
                    <a:pt x="1425" y="1660"/>
                  </a:lnTo>
                  <a:lnTo>
                    <a:pt x="1419" y="1613"/>
                  </a:lnTo>
                  <a:lnTo>
                    <a:pt x="1382" y="1572"/>
                  </a:lnTo>
                  <a:lnTo>
                    <a:pt x="1325" y="1537"/>
                  </a:lnTo>
                  <a:lnTo>
                    <a:pt x="1259" y="1508"/>
                  </a:lnTo>
                  <a:lnTo>
                    <a:pt x="1198" y="1487"/>
                  </a:lnTo>
                  <a:lnTo>
                    <a:pt x="1153" y="1474"/>
                  </a:lnTo>
                  <a:lnTo>
                    <a:pt x="1135" y="147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156" y="1698"/>
              <a:ext cx="277" cy="269"/>
            </a:xfrm>
            <a:custGeom>
              <a:avLst/>
              <a:gdLst>
                <a:gd name="T0" fmla="*/ 0 w 1921"/>
                <a:gd name="T1" fmla="*/ 0 h 1858"/>
                <a:gd name="T2" fmla="*/ 0 w 1921"/>
                <a:gd name="T3" fmla="*/ 0 h 1858"/>
                <a:gd name="T4" fmla="*/ 0 w 1921"/>
                <a:gd name="T5" fmla="*/ 0 h 1858"/>
                <a:gd name="T6" fmla="*/ 0 w 1921"/>
                <a:gd name="T7" fmla="*/ 0 h 1858"/>
                <a:gd name="T8" fmla="*/ 0 w 1921"/>
                <a:gd name="T9" fmla="*/ 0 h 1858"/>
                <a:gd name="T10" fmla="*/ 0 w 1921"/>
                <a:gd name="T11" fmla="*/ 0 h 1858"/>
                <a:gd name="T12" fmla="*/ 0 w 1921"/>
                <a:gd name="T13" fmla="*/ 0 h 1858"/>
                <a:gd name="T14" fmla="*/ 0 w 1921"/>
                <a:gd name="T15" fmla="*/ 0 h 1858"/>
                <a:gd name="T16" fmla="*/ 0 w 1921"/>
                <a:gd name="T17" fmla="*/ 0 h 1858"/>
                <a:gd name="T18" fmla="*/ 0 w 1921"/>
                <a:gd name="T19" fmla="*/ 0 h 1858"/>
                <a:gd name="T20" fmla="*/ 0 w 1921"/>
                <a:gd name="T21" fmla="*/ 0 h 1858"/>
                <a:gd name="T22" fmla="*/ 0 w 1921"/>
                <a:gd name="T23" fmla="*/ 0 h 1858"/>
                <a:gd name="T24" fmla="*/ 0 w 1921"/>
                <a:gd name="T25" fmla="*/ 0 h 1858"/>
                <a:gd name="T26" fmla="*/ 0 w 1921"/>
                <a:gd name="T27" fmla="*/ 0 h 1858"/>
                <a:gd name="T28" fmla="*/ 0 w 1921"/>
                <a:gd name="T29" fmla="*/ 0 h 1858"/>
                <a:gd name="T30" fmla="*/ 0 w 1921"/>
                <a:gd name="T31" fmla="*/ 0 h 1858"/>
                <a:gd name="T32" fmla="*/ 0 w 1921"/>
                <a:gd name="T33" fmla="*/ 0 h 1858"/>
                <a:gd name="T34" fmla="*/ 0 w 1921"/>
                <a:gd name="T35" fmla="*/ 0 h 1858"/>
                <a:gd name="T36" fmla="*/ 0 w 1921"/>
                <a:gd name="T37" fmla="*/ 0 h 1858"/>
                <a:gd name="T38" fmla="*/ 0 w 1921"/>
                <a:gd name="T39" fmla="*/ 0 h 1858"/>
                <a:gd name="T40" fmla="*/ 0 w 1921"/>
                <a:gd name="T41" fmla="*/ 0 h 1858"/>
                <a:gd name="T42" fmla="*/ 0 w 1921"/>
                <a:gd name="T43" fmla="*/ 0 h 1858"/>
                <a:gd name="T44" fmla="*/ 0 w 1921"/>
                <a:gd name="T45" fmla="*/ 0 h 1858"/>
                <a:gd name="T46" fmla="*/ 0 w 1921"/>
                <a:gd name="T47" fmla="*/ 0 h 1858"/>
                <a:gd name="T48" fmla="*/ 0 w 1921"/>
                <a:gd name="T49" fmla="*/ 0 h 1858"/>
                <a:gd name="T50" fmla="*/ 0 w 1921"/>
                <a:gd name="T51" fmla="*/ 0 h 1858"/>
                <a:gd name="T52" fmla="*/ 0 w 1921"/>
                <a:gd name="T53" fmla="*/ 0 h 1858"/>
                <a:gd name="T54" fmla="*/ 0 w 1921"/>
                <a:gd name="T55" fmla="*/ 0 h 1858"/>
                <a:gd name="T56" fmla="*/ 0 w 1921"/>
                <a:gd name="T57" fmla="*/ 0 h 1858"/>
                <a:gd name="T58" fmla="*/ 0 w 1921"/>
                <a:gd name="T59" fmla="*/ 0 h 1858"/>
                <a:gd name="T60" fmla="*/ 0 w 1921"/>
                <a:gd name="T61" fmla="*/ 0 h 1858"/>
                <a:gd name="T62" fmla="*/ 0 w 1921"/>
                <a:gd name="T63" fmla="*/ 0 h 1858"/>
                <a:gd name="T64" fmla="*/ 0 w 1921"/>
                <a:gd name="T65" fmla="*/ 0 h 1858"/>
                <a:gd name="T66" fmla="*/ 0 w 1921"/>
                <a:gd name="T67" fmla="*/ 0 h 1858"/>
                <a:gd name="T68" fmla="*/ 0 w 1921"/>
                <a:gd name="T69" fmla="*/ 0 h 1858"/>
                <a:gd name="T70" fmla="*/ 0 w 1921"/>
                <a:gd name="T71" fmla="*/ 0 h 1858"/>
                <a:gd name="T72" fmla="*/ 0 w 1921"/>
                <a:gd name="T73" fmla="*/ 0 h 18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21"/>
                <a:gd name="T112" fmla="*/ 0 h 1858"/>
                <a:gd name="T113" fmla="*/ 1921 w 1921"/>
                <a:gd name="T114" fmla="*/ 1858 h 18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21" h="1858">
                  <a:moveTo>
                    <a:pt x="1364" y="1858"/>
                  </a:moveTo>
                  <a:lnTo>
                    <a:pt x="1489" y="1785"/>
                  </a:lnTo>
                  <a:lnTo>
                    <a:pt x="1599" y="1691"/>
                  </a:lnTo>
                  <a:lnTo>
                    <a:pt x="1694" y="1581"/>
                  </a:lnTo>
                  <a:lnTo>
                    <a:pt x="1772" y="1461"/>
                  </a:lnTo>
                  <a:lnTo>
                    <a:pt x="1833" y="1335"/>
                  </a:lnTo>
                  <a:lnTo>
                    <a:pt x="1880" y="1206"/>
                  </a:lnTo>
                  <a:lnTo>
                    <a:pt x="1908" y="1078"/>
                  </a:lnTo>
                  <a:lnTo>
                    <a:pt x="1921" y="959"/>
                  </a:lnTo>
                  <a:lnTo>
                    <a:pt x="1916" y="851"/>
                  </a:lnTo>
                  <a:lnTo>
                    <a:pt x="1885" y="740"/>
                  </a:lnTo>
                  <a:lnTo>
                    <a:pt x="1818" y="616"/>
                  </a:lnTo>
                  <a:lnTo>
                    <a:pt x="1723" y="486"/>
                  </a:lnTo>
                  <a:lnTo>
                    <a:pt x="1601" y="356"/>
                  </a:lnTo>
                  <a:lnTo>
                    <a:pt x="1456" y="236"/>
                  </a:lnTo>
                  <a:lnTo>
                    <a:pt x="1294" y="132"/>
                  </a:lnTo>
                  <a:lnTo>
                    <a:pt x="1118" y="53"/>
                  </a:lnTo>
                  <a:lnTo>
                    <a:pt x="933" y="7"/>
                  </a:lnTo>
                  <a:lnTo>
                    <a:pt x="743" y="0"/>
                  </a:lnTo>
                  <a:lnTo>
                    <a:pt x="580" y="32"/>
                  </a:lnTo>
                  <a:lnTo>
                    <a:pt x="435" y="92"/>
                  </a:lnTo>
                  <a:lnTo>
                    <a:pt x="306" y="182"/>
                  </a:lnTo>
                  <a:lnTo>
                    <a:pt x="197" y="293"/>
                  </a:lnTo>
                  <a:lnTo>
                    <a:pt x="108" y="424"/>
                  </a:lnTo>
                  <a:lnTo>
                    <a:pt x="46" y="571"/>
                  </a:lnTo>
                  <a:lnTo>
                    <a:pt x="8" y="730"/>
                  </a:lnTo>
                  <a:lnTo>
                    <a:pt x="0" y="896"/>
                  </a:lnTo>
                  <a:lnTo>
                    <a:pt x="24" y="1067"/>
                  </a:lnTo>
                  <a:lnTo>
                    <a:pt x="639" y="1530"/>
                  </a:lnTo>
                  <a:lnTo>
                    <a:pt x="1052" y="963"/>
                  </a:lnTo>
                  <a:lnTo>
                    <a:pt x="816" y="788"/>
                  </a:lnTo>
                  <a:lnTo>
                    <a:pt x="659" y="1012"/>
                  </a:lnTo>
                  <a:lnTo>
                    <a:pt x="642" y="999"/>
                  </a:lnTo>
                  <a:lnTo>
                    <a:pt x="618" y="983"/>
                  </a:lnTo>
                  <a:lnTo>
                    <a:pt x="589" y="962"/>
                  </a:lnTo>
                  <a:lnTo>
                    <a:pt x="557" y="939"/>
                  </a:lnTo>
                  <a:lnTo>
                    <a:pt x="522" y="916"/>
                  </a:lnTo>
                  <a:lnTo>
                    <a:pt x="489" y="889"/>
                  </a:lnTo>
                  <a:lnTo>
                    <a:pt x="458" y="864"/>
                  </a:lnTo>
                  <a:lnTo>
                    <a:pt x="431" y="839"/>
                  </a:lnTo>
                  <a:lnTo>
                    <a:pt x="409" y="817"/>
                  </a:lnTo>
                  <a:lnTo>
                    <a:pt x="393" y="789"/>
                  </a:lnTo>
                  <a:lnTo>
                    <a:pt x="383" y="752"/>
                  </a:lnTo>
                  <a:lnTo>
                    <a:pt x="379" y="708"/>
                  </a:lnTo>
                  <a:lnTo>
                    <a:pt x="385" y="659"/>
                  </a:lnTo>
                  <a:lnTo>
                    <a:pt x="400" y="607"/>
                  </a:lnTo>
                  <a:lnTo>
                    <a:pt x="428" y="556"/>
                  </a:lnTo>
                  <a:lnTo>
                    <a:pt x="470" y="508"/>
                  </a:lnTo>
                  <a:lnTo>
                    <a:pt x="529" y="464"/>
                  </a:lnTo>
                  <a:lnTo>
                    <a:pt x="606" y="430"/>
                  </a:lnTo>
                  <a:lnTo>
                    <a:pt x="699" y="417"/>
                  </a:lnTo>
                  <a:lnTo>
                    <a:pt x="803" y="431"/>
                  </a:lnTo>
                  <a:lnTo>
                    <a:pt x="913" y="470"/>
                  </a:lnTo>
                  <a:lnTo>
                    <a:pt x="1025" y="528"/>
                  </a:lnTo>
                  <a:lnTo>
                    <a:pt x="1133" y="597"/>
                  </a:lnTo>
                  <a:lnTo>
                    <a:pt x="1232" y="676"/>
                  </a:lnTo>
                  <a:lnTo>
                    <a:pt x="1318" y="759"/>
                  </a:lnTo>
                  <a:lnTo>
                    <a:pt x="1386" y="839"/>
                  </a:lnTo>
                  <a:lnTo>
                    <a:pt x="1433" y="914"/>
                  </a:lnTo>
                  <a:lnTo>
                    <a:pt x="1455" y="991"/>
                  </a:lnTo>
                  <a:lnTo>
                    <a:pt x="1458" y="1081"/>
                  </a:lnTo>
                  <a:lnTo>
                    <a:pt x="1445" y="1177"/>
                  </a:lnTo>
                  <a:lnTo>
                    <a:pt x="1415" y="1276"/>
                  </a:lnTo>
                  <a:lnTo>
                    <a:pt x="1372" y="1372"/>
                  </a:lnTo>
                  <a:lnTo>
                    <a:pt x="1315" y="1462"/>
                  </a:lnTo>
                  <a:lnTo>
                    <a:pt x="1248" y="1540"/>
                  </a:lnTo>
                  <a:lnTo>
                    <a:pt x="1170" y="1601"/>
                  </a:lnTo>
                  <a:lnTo>
                    <a:pt x="1085" y="1642"/>
                  </a:lnTo>
                  <a:lnTo>
                    <a:pt x="1364" y="185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311" y="1185"/>
              <a:ext cx="287" cy="152"/>
            </a:xfrm>
            <a:custGeom>
              <a:avLst/>
              <a:gdLst>
                <a:gd name="T0" fmla="*/ 0 w 1986"/>
                <a:gd name="T1" fmla="*/ 0 h 1048"/>
                <a:gd name="T2" fmla="*/ 0 w 1986"/>
                <a:gd name="T3" fmla="*/ 0 h 1048"/>
                <a:gd name="T4" fmla="*/ 0 w 1986"/>
                <a:gd name="T5" fmla="*/ 0 h 1048"/>
                <a:gd name="T6" fmla="*/ 0 w 1986"/>
                <a:gd name="T7" fmla="*/ 0 h 1048"/>
                <a:gd name="T8" fmla="*/ 0 w 1986"/>
                <a:gd name="T9" fmla="*/ 0 h 1048"/>
                <a:gd name="T10" fmla="*/ 0 w 1986"/>
                <a:gd name="T11" fmla="*/ 0 h 1048"/>
                <a:gd name="T12" fmla="*/ 0 w 1986"/>
                <a:gd name="T13" fmla="*/ 0 h 1048"/>
                <a:gd name="T14" fmla="*/ 0 w 1986"/>
                <a:gd name="T15" fmla="*/ 0 h 1048"/>
                <a:gd name="T16" fmla="*/ 0 w 1986"/>
                <a:gd name="T17" fmla="*/ 0 h 1048"/>
                <a:gd name="T18" fmla="*/ 0 w 1986"/>
                <a:gd name="T19" fmla="*/ 0 h 1048"/>
                <a:gd name="T20" fmla="*/ 0 w 1986"/>
                <a:gd name="T21" fmla="*/ 0 h 1048"/>
                <a:gd name="T22" fmla="*/ 0 w 1986"/>
                <a:gd name="T23" fmla="*/ 0 h 1048"/>
                <a:gd name="T24" fmla="*/ 0 w 1986"/>
                <a:gd name="T25" fmla="*/ 0 h 1048"/>
                <a:gd name="T26" fmla="*/ 0 w 1986"/>
                <a:gd name="T27" fmla="*/ 0 h 1048"/>
                <a:gd name="T28" fmla="*/ 0 w 1986"/>
                <a:gd name="T29" fmla="*/ 0 h 1048"/>
                <a:gd name="T30" fmla="*/ 0 w 1986"/>
                <a:gd name="T31" fmla="*/ 0 h 1048"/>
                <a:gd name="T32" fmla="*/ 0 w 1986"/>
                <a:gd name="T33" fmla="*/ 0 h 1048"/>
                <a:gd name="T34" fmla="*/ 0 w 1986"/>
                <a:gd name="T35" fmla="*/ 0 h 1048"/>
                <a:gd name="T36" fmla="*/ 0 w 1986"/>
                <a:gd name="T37" fmla="*/ 0 h 1048"/>
                <a:gd name="T38" fmla="*/ 0 w 1986"/>
                <a:gd name="T39" fmla="*/ 0 h 1048"/>
                <a:gd name="T40" fmla="*/ 0 w 1986"/>
                <a:gd name="T41" fmla="*/ 0 h 1048"/>
                <a:gd name="T42" fmla="*/ 0 w 1986"/>
                <a:gd name="T43" fmla="*/ 0 h 1048"/>
                <a:gd name="T44" fmla="*/ 0 w 1986"/>
                <a:gd name="T45" fmla="*/ 0 h 1048"/>
                <a:gd name="T46" fmla="*/ 0 w 1986"/>
                <a:gd name="T47" fmla="*/ 0 h 1048"/>
                <a:gd name="T48" fmla="*/ 0 w 1986"/>
                <a:gd name="T49" fmla="*/ 0 h 1048"/>
                <a:gd name="T50" fmla="*/ 0 w 1986"/>
                <a:gd name="T51" fmla="*/ 0 h 1048"/>
                <a:gd name="T52" fmla="*/ 0 w 1986"/>
                <a:gd name="T53" fmla="*/ 0 h 1048"/>
                <a:gd name="T54" fmla="*/ 0 w 1986"/>
                <a:gd name="T55" fmla="*/ 0 h 1048"/>
                <a:gd name="T56" fmla="*/ 0 w 1986"/>
                <a:gd name="T57" fmla="*/ 0 h 1048"/>
                <a:gd name="T58" fmla="*/ 0 w 1986"/>
                <a:gd name="T59" fmla="*/ 0 h 1048"/>
                <a:gd name="T60" fmla="*/ 0 w 1986"/>
                <a:gd name="T61" fmla="*/ 0 h 1048"/>
                <a:gd name="T62" fmla="*/ 0 w 1986"/>
                <a:gd name="T63" fmla="*/ 0 h 1048"/>
                <a:gd name="T64" fmla="*/ 0 w 1986"/>
                <a:gd name="T65" fmla="*/ 0 h 1048"/>
                <a:gd name="T66" fmla="*/ 0 w 1986"/>
                <a:gd name="T67" fmla="*/ 0 h 1048"/>
                <a:gd name="T68" fmla="*/ 0 w 1986"/>
                <a:gd name="T69" fmla="*/ 0 h 1048"/>
                <a:gd name="T70" fmla="*/ 0 w 1986"/>
                <a:gd name="T71" fmla="*/ 0 h 1048"/>
                <a:gd name="T72" fmla="*/ 0 w 1986"/>
                <a:gd name="T73" fmla="*/ 0 h 1048"/>
                <a:gd name="T74" fmla="*/ 0 w 1986"/>
                <a:gd name="T75" fmla="*/ 0 h 1048"/>
                <a:gd name="T76" fmla="*/ 0 w 1986"/>
                <a:gd name="T77" fmla="*/ 0 h 1048"/>
                <a:gd name="T78" fmla="*/ 0 w 1986"/>
                <a:gd name="T79" fmla="*/ 0 h 1048"/>
                <a:gd name="T80" fmla="*/ 0 w 1986"/>
                <a:gd name="T81" fmla="*/ 0 h 1048"/>
                <a:gd name="T82" fmla="*/ 0 w 1986"/>
                <a:gd name="T83" fmla="*/ 0 h 1048"/>
                <a:gd name="T84" fmla="*/ 0 w 1986"/>
                <a:gd name="T85" fmla="*/ 0 h 1048"/>
                <a:gd name="T86" fmla="*/ 0 w 1986"/>
                <a:gd name="T87" fmla="*/ 0 h 1048"/>
                <a:gd name="T88" fmla="*/ 0 w 1986"/>
                <a:gd name="T89" fmla="*/ 0 h 1048"/>
                <a:gd name="T90" fmla="*/ 0 w 1986"/>
                <a:gd name="T91" fmla="*/ 0 h 1048"/>
                <a:gd name="T92" fmla="*/ 0 w 1986"/>
                <a:gd name="T93" fmla="*/ 0 h 1048"/>
                <a:gd name="T94" fmla="*/ 0 w 1986"/>
                <a:gd name="T95" fmla="*/ 0 h 1048"/>
                <a:gd name="T96" fmla="*/ 0 w 1986"/>
                <a:gd name="T97" fmla="*/ 0 h 1048"/>
                <a:gd name="T98" fmla="*/ 0 w 1986"/>
                <a:gd name="T99" fmla="*/ 0 h 1048"/>
                <a:gd name="T100" fmla="*/ 0 w 1986"/>
                <a:gd name="T101" fmla="*/ 0 h 1048"/>
                <a:gd name="T102" fmla="*/ 0 w 1986"/>
                <a:gd name="T103" fmla="*/ 0 h 1048"/>
                <a:gd name="T104" fmla="*/ 0 w 1986"/>
                <a:gd name="T105" fmla="*/ 0 h 1048"/>
                <a:gd name="T106" fmla="*/ 0 w 1986"/>
                <a:gd name="T107" fmla="*/ 0 h 1048"/>
                <a:gd name="T108" fmla="*/ 0 w 1986"/>
                <a:gd name="T109" fmla="*/ 0 h 1048"/>
                <a:gd name="T110" fmla="*/ 0 w 1986"/>
                <a:gd name="T111" fmla="*/ 0 h 10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86"/>
                <a:gd name="T169" fmla="*/ 0 h 1048"/>
                <a:gd name="T170" fmla="*/ 1986 w 1986"/>
                <a:gd name="T171" fmla="*/ 1048 h 10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86" h="1048">
                  <a:moveTo>
                    <a:pt x="341" y="794"/>
                  </a:moveTo>
                  <a:lnTo>
                    <a:pt x="348" y="724"/>
                  </a:lnTo>
                  <a:lnTo>
                    <a:pt x="369" y="666"/>
                  </a:lnTo>
                  <a:lnTo>
                    <a:pt x="403" y="621"/>
                  </a:lnTo>
                  <a:lnTo>
                    <a:pt x="453" y="584"/>
                  </a:lnTo>
                  <a:lnTo>
                    <a:pt x="520" y="556"/>
                  </a:lnTo>
                  <a:lnTo>
                    <a:pt x="606" y="536"/>
                  </a:lnTo>
                  <a:lnTo>
                    <a:pt x="711" y="522"/>
                  </a:lnTo>
                  <a:lnTo>
                    <a:pt x="836" y="513"/>
                  </a:lnTo>
                  <a:lnTo>
                    <a:pt x="983" y="506"/>
                  </a:lnTo>
                  <a:lnTo>
                    <a:pt x="1129" y="508"/>
                  </a:lnTo>
                  <a:lnTo>
                    <a:pt x="1255" y="520"/>
                  </a:lnTo>
                  <a:lnTo>
                    <a:pt x="1365" y="541"/>
                  </a:lnTo>
                  <a:lnTo>
                    <a:pt x="1455" y="568"/>
                  </a:lnTo>
                  <a:lnTo>
                    <a:pt x="1528" y="602"/>
                  </a:lnTo>
                  <a:lnTo>
                    <a:pt x="1587" y="642"/>
                  </a:lnTo>
                  <a:lnTo>
                    <a:pt x="1627" y="685"/>
                  </a:lnTo>
                  <a:lnTo>
                    <a:pt x="1654" y="731"/>
                  </a:lnTo>
                  <a:lnTo>
                    <a:pt x="1664" y="779"/>
                  </a:lnTo>
                  <a:lnTo>
                    <a:pt x="1678" y="820"/>
                  </a:lnTo>
                  <a:lnTo>
                    <a:pt x="1711" y="850"/>
                  </a:lnTo>
                  <a:lnTo>
                    <a:pt x="1757" y="868"/>
                  </a:lnTo>
                  <a:lnTo>
                    <a:pt x="1808" y="874"/>
                  </a:lnTo>
                  <a:lnTo>
                    <a:pt x="1863" y="869"/>
                  </a:lnTo>
                  <a:lnTo>
                    <a:pt x="1914" y="853"/>
                  </a:lnTo>
                  <a:lnTo>
                    <a:pt x="1955" y="825"/>
                  </a:lnTo>
                  <a:lnTo>
                    <a:pt x="1979" y="788"/>
                  </a:lnTo>
                  <a:lnTo>
                    <a:pt x="1986" y="740"/>
                  </a:lnTo>
                  <a:lnTo>
                    <a:pt x="1972" y="654"/>
                  </a:lnTo>
                  <a:lnTo>
                    <a:pt x="1943" y="553"/>
                  </a:lnTo>
                  <a:lnTo>
                    <a:pt x="1893" y="444"/>
                  </a:lnTo>
                  <a:lnTo>
                    <a:pt x="1819" y="333"/>
                  </a:lnTo>
                  <a:lnTo>
                    <a:pt x="1714" y="228"/>
                  </a:lnTo>
                  <a:lnTo>
                    <a:pt x="1575" y="134"/>
                  </a:lnTo>
                  <a:lnTo>
                    <a:pt x="1396" y="61"/>
                  </a:lnTo>
                  <a:lnTo>
                    <a:pt x="1172" y="13"/>
                  </a:lnTo>
                  <a:lnTo>
                    <a:pt x="899" y="0"/>
                  </a:lnTo>
                  <a:lnTo>
                    <a:pt x="684" y="19"/>
                  </a:lnTo>
                  <a:lnTo>
                    <a:pt x="504" y="61"/>
                  </a:lnTo>
                  <a:lnTo>
                    <a:pt x="355" y="124"/>
                  </a:lnTo>
                  <a:lnTo>
                    <a:pt x="238" y="206"/>
                  </a:lnTo>
                  <a:lnTo>
                    <a:pt x="146" y="304"/>
                  </a:lnTo>
                  <a:lnTo>
                    <a:pt x="80" y="415"/>
                  </a:lnTo>
                  <a:lnTo>
                    <a:pt x="33" y="538"/>
                  </a:lnTo>
                  <a:lnTo>
                    <a:pt x="9" y="669"/>
                  </a:lnTo>
                  <a:lnTo>
                    <a:pt x="0" y="805"/>
                  </a:lnTo>
                  <a:lnTo>
                    <a:pt x="11" y="923"/>
                  </a:lnTo>
                  <a:lnTo>
                    <a:pt x="42" y="999"/>
                  </a:lnTo>
                  <a:lnTo>
                    <a:pt x="86" y="1039"/>
                  </a:lnTo>
                  <a:lnTo>
                    <a:pt x="140" y="1048"/>
                  </a:lnTo>
                  <a:lnTo>
                    <a:pt x="196" y="1031"/>
                  </a:lnTo>
                  <a:lnTo>
                    <a:pt x="251" y="991"/>
                  </a:lnTo>
                  <a:lnTo>
                    <a:pt x="297" y="937"/>
                  </a:lnTo>
                  <a:lnTo>
                    <a:pt x="328" y="869"/>
                  </a:lnTo>
                  <a:lnTo>
                    <a:pt x="341" y="794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11" y="1269"/>
              <a:ext cx="287" cy="144"/>
            </a:xfrm>
            <a:custGeom>
              <a:avLst/>
              <a:gdLst>
                <a:gd name="T0" fmla="*/ 0 w 1990"/>
                <a:gd name="T1" fmla="*/ 0 h 999"/>
                <a:gd name="T2" fmla="*/ 0 w 1990"/>
                <a:gd name="T3" fmla="*/ 0 h 999"/>
                <a:gd name="T4" fmla="*/ 0 w 1990"/>
                <a:gd name="T5" fmla="*/ 0 h 999"/>
                <a:gd name="T6" fmla="*/ 0 w 1990"/>
                <a:gd name="T7" fmla="*/ 0 h 999"/>
                <a:gd name="T8" fmla="*/ 0 w 1990"/>
                <a:gd name="T9" fmla="*/ 0 h 999"/>
                <a:gd name="T10" fmla="*/ 0 w 1990"/>
                <a:gd name="T11" fmla="*/ 0 h 999"/>
                <a:gd name="T12" fmla="*/ 0 w 1990"/>
                <a:gd name="T13" fmla="*/ 0 h 999"/>
                <a:gd name="T14" fmla="*/ 0 w 1990"/>
                <a:gd name="T15" fmla="*/ 0 h 999"/>
                <a:gd name="T16" fmla="*/ 0 w 1990"/>
                <a:gd name="T17" fmla="*/ 0 h 999"/>
                <a:gd name="T18" fmla="*/ 0 w 1990"/>
                <a:gd name="T19" fmla="*/ 0 h 999"/>
                <a:gd name="T20" fmla="*/ 0 w 1990"/>
                <a:gd name="T21" fmla="*/ 0 h 999"/>
                <a:gd name="T22" fmla="*/ 0 w 1990"/>
                <a:gd name="T23" fmla="*/ 0 h 999"/>
                <a:gd name="T24" fmla="*/ 0 w 1990"/>
                <a:gd name="T25" fmla="*/ 0 h 999"/>
                <a:gd name="T26" fmla="*/ 0 w 1990"/>
                <a:gd name="T27" fmla="*/ 0 h 999"/>
                <a:gd name="T28" fmla="*/ 0 w 1990"/>
                <a:gd name="T29" fmla="*/ 0 h 999"/>
                <a:gd name="T30" fmla="*/ 0 w 1990"/>
                <a:gd name="T31" fmla="*/ 0 h 999"/>
                <a:gd name="T32" fmla="*/ 0 w 1990"/>
                <a:gd name="T33" fmla="*/ 0 h 999"/>
                <a:gd name="T34" fmla="*/ 0 w 1990"/>
                <a:gd name="T35" fmla="*/ 0 h 999"/>
                <a:gd name="T36" fmla="*/ 0 w 1990"/>
                <a:gd name="T37" fmla="*/ 0 h 999"/>
                <a:gd name="T38" fmla="*/ 0 w 1990"/>
                <a:gd name="T39" fmla="*/ 0 h 999"/>
                <a:gd name="T40" fmla="*/ 0 w 1990"/>
                <a:gd name="T41" fmla="*/ 0 h 999"/>
                <a:gd name="T42" fmla="*/ 0 w 1990"/>
                <a:gd name="T43" fmla="*/ 0 h 999"/>
                <a:gd name="T44" fmla="*/ 0 w 1990"/>
                <a:gd name="T45" fmla="*/ 0 h 999"/>
                <a:gd name="T46" fmla="*/ 0 w 1990"/>
                <a:gd name="T47" fmla="*/ 0 h 999"/>
                <a:gd name="T48" fmla="*/ 0 w 1990"/>
                <a:gd name="T49" fmla="*/ 0 h 999"/>
                <a:gd name="T50" fmla="*/ 0 w 1990"/>
                <a:gd name="T51" fmla="*/ 0 h 999"/>
                <a:gd name="T52" fmla="*/ 0 w 1990"/>
                <a:gd name="T53" fmla="*/ 0 h 999"/>
                <a:gd name="T54" fmla="*/ 0 w 1990"/>
                <a:gd name="T55" fmla="*/ 0 h 999"/>
                <a:gd name="T56" fmla="*/ 0 w 1990"/>
                <a:gd name="T57" fmla="*/ 0 h 999"/>
                <a:gd name="T58" fmla="*/ 0 w 1990"/>
                <a:gd name="T59" fmla="*/ 0 h 999"/>
                <a:gd name="T60" fmla="*/ 0 w 1990"/>
                <a:gd name="T61" fmla="*/ 0 h 999"/>
                <a:gd name="T62" fmla="*/ 0 w 1990"/>
                <a:gd name="T63" fmla="*/ 0 h 9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90"/>
                <a:gd name="T97" fmla="*/ 0 h 999"/>
                <a:gd name="T98" fmla="*/ 1990 w 1990"/>
                <a:gd name="T99" fmla="*/ 999 h 9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90" h="999">
                  <a:moveTo>
                    <a:pt x="341" y="214"/>
                  </a:moveTo>
                  <a:lnTo>
                    <a:pt x="341" y="215"/>
                  </a:lnTo>
                  <a:lnTo>
                    <a:pt x="341" y="216"/>
                  </a:lnTo>
                  <a:lnTo>
                    <a:pt x="341" y="218"/>
                  </a:lnTo>
                  <a:lnTo>
                    <a:pt x="341" y="220"/>
                  </a:lnTo>
                  <a:lnTo>
                    <a:pt x="341" y="221"/>
                  </a:lnTo>
                  <a:lnTo>
                    <a:pt x="341" y="222"/>
                  </a:lnTo>
                  <a:lnTo>
                    <a:pt x="341" y="223"/>
                  </a:lnTo>
                  <a:lnTo>
                    <a:pt x="341" y="224"/>
                  </a:lnTo>
                  <a:lnTo>
                    <a:pt x="341" y="225"/>
                  </a:lnTo>
                  <a:lnTo>
                    <a:pt x="351" y="289"/>
                  </a:lnTo>
                  <a:lnTo>
                    <a:pt x="377" y="344"/>
                  </a:lnTo>
                  <a:lnTo>
                    <a:pt x="420" y="393"/>
                  </a:lnTo>
                  <a:lnTo>
                    <a:pt x="478" y="435"/>
                  </a:lnTo>
                  <a:lnTo>
                    <a:pt x="549" y="469"/>
                  </a:lnTo>
                  <a:lnTo>
                    <a:pt x="633" y="497"/>
                  </a:lnTo>
                  <a:lnTo>
                    <a:pt x="728" y="515"/>
                  </a:lnTo>
                  <a:lnTo>
                    <a:pt x="832" y="527"/>
                  </a:lnTo>
                  <a:lnTo>
                    <a:pt x="945" y="531"/>
                  </a:lnTo>
                  <a:lnTo>
                    <a:pt x="1117" y="527"/>
                  </a:lnTo>
                  <a:lnTo>
                    <a:pt x="1264" y="514"/>
                  </a:lnTo>
                  <a:lnTo>
                    <a:pt x="1382" y="491"/>
                  </a:lnTo>
                  <a:lnTo>
                    <a:pt x="1479" y="461"/>
                  </a:lnTo>
                  <a:lnTo>
                    <a:pt x="1554" y="422"/>
                  </a:lnTo>
                  <a:lnTo>
                    <a:pt x="1607" y="378"/>
                  </a:lnTo>
                  <a:lnTo>
                    <a:pt x="1643" y="323"/>
                  </a:lnTo>
                  <a:lnTo>
                    <a:pt x="1661" y="264"/>
                  </a:lnTo>
                  <a:lnTo>
                    <a:pt x="1664" y="199"/>
                  </a:lnTo>
                  <a:lnTo>
                    <a:pt x="1671" y="150"/>
                  </a:lnTo>
                  <a:lnTo>
                    <a:pt x="1699" y="110"/>
                  </a:lnTo>
                  <a:lnTo>
                    <a:pt x="1740" y="81"/>
                  </a:lnTo>
                  <a:lnTo>
                    <a:pt x="1789" y="63"/>
                  </a:lnTo>
                  <a:lnTo>
                    <a:pt x="1842" y="56"/>
                  </a:lnTo>
                  <a:lnTo>
                    <a:pt x="1893" y="63"/>
                  </a:lnTo>
                  <a:lnTo>
                    <a:pt x="1937" y="81"/>
                  </a:lnTo>
                  <a:lnTo>
                    <a:pt x="1970" y="113"/>
                  </a:lnTo>
                  <a:lnTo>
                    <a:pt x="1986" y="160"/>
                  </a:lnTo>
                  <a:lnTo>
                    <a:pt x="1990" y="323"/>
                  </a:lnTo>
                  <a:lnTo>
                    <a:pt x="1963" y="471"/>
                  </a:lnTo>
                  <a:lnTo>
                    <a:pt x="1907" y="601"/>
                  </a:lnTo>
                  <a:lnTo>
                    <a:pt x="1823" y="713"/>
                  </a:lnTo>
                  <a:lnTo>
                    <a:pt x="1714" y="809"/>
                  </a:lnTo>
                  <a:lnTo>
                    <a:pt x="1578" y="884"/>
                  </a:lnTo>
                  <a:lnTo>
                    <a:pt x="1420" y="942"/>
                  </a:lnTo>
                  <a:lnTo>
                    <a:pt x="1242" y="981"/>
                  </a:lnTo>
                  <a:lnTo>
                    <a:pt x="1043" y="999"/>
                  </a:lnTo>
                  <a:lnTo>
                    <a:pt x="872" y="993"/>
                  </a:lnTo>
                  <a:lnTo>
                    <a:pt x="704" y="968"/>
                  </a:lnTo>
                  <a:lnTo>
                    <a:pt x="545" y="919"/>
                  </a:lnTo>
                  <a:lnTo>
                    <a:pt x="397" y="849"/>
                  </a:lnTo>
                  <a:lnTo>
                    <a:pt x="265" y="760"/>
                  </a:lnTo>
                  <a:lnTo>
                    <a:pt x="154" y="652"/>
                  </a:lnTo>
                  <a:lnTo>
                    <a:pt x="72" y="527"/>
                  </a:lnTo>
                  <a:lnTo>
                    <a:pt x="18" y="383"/>
                  </a:lnTo>
                  <a:lnTo>
                    <a:pt x="0" y="225"/>
                  </a:lnTo>
                  <a:lnTo>
                    <a:pt x="13" y="94"/>
                  </a:lnTo>
                  <a:lnTo>
                    <a:pt x="44" y="22"/>
                  </a:lnTo>
                  <a:lnTo>
                    <a:pt x="90" y="0"/>
                  </a:lnTo>
                  <a:lnTo>
                    <a:pt x="144" y="14"/>
                  </a:lnTo>
                  <a:lnTo>
                    <a:pt x="201" y="54"/>
                  </a:lnTo>
                  <a:lnTo>
                    <a:pt x="253" y="105"/>
                  </a:lnTo>
                  <a:lnTo>
                    <a:pt x="298" y="156"/>
                  </a:lnTo>
                  <a:lnTo>
                    <a:pt x="330" y="196"/>
                  </a:lnTo>
                  <a:lnTo>
                    <a:pt x="341" y="214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2290" y="930"/>
              <a:ext cx="294" cy="204"/>
            </a:xfrm>
            <a:custGeom>
              <a:avLst/>
              <a:gdLst>
                <a:gd name="T0" fmla="*/ 0 w 2035"/>
                <a:gd name="T1" fmla="*/ 0 h 1414"/>
                <a:gd name="T2" fmla="*/ 0 w 2035"/>
                <a:gd name="T3" fmla="*/ 0 h 1414"/>
                <a:gd name="T4" fmla="*/ 0 w 2035"/>
                <a:gd name="T5" fmla="*/ 0 h 1414"/>
                <a:gd name="T6" fmla="*/ 0 w 2035"/>
                <a:gd name="T7" fmla="*/ 0 h 1414"/>
                <a:gd name="T8" fmla="*/ 0 w 2035"/>
                <a:gd name="T9" fmla="*/ 0 h 1414"/>
                <a:gd name="T10" fmla="*/ 0 w 2035"/>
                <a:gd name="T11" fmla="*/ 0 h 1414"/>
                <a:gd name="T12" fmla="*/ 0 w 2035"/>
                <a:gd name="T13" fmla="*/ 0 h 1414"/>
                <a:gd name="T14" fmla="*/ 0 w 2035"/>
                <a:gd name="T15" fmla="*/ 0 h 1414"/>
                <a:gd name="T16" fmla="*/ 0 w 2035"/>
                <a:gd name="T17" fmla="*/ 0 h 1414"/>
                <a:gd name="T18" fmla="*/ 0 w 2035"/>
                <a:gd name="T19" fmla="*/ 0 h 1414"/>
                <a:gd name="T20" fmla="*/ 0 w 2035"/>
                <a:gd name="T21" fmla="*/ 0 h 1414"/>
                <a:gd name="T22" fmla="*/ 0 w 2035"/>
                <a:gd name="T23" fmla="*/ 0 h 1414"/>
                <a:gd name="T24" fmla="*/ 0 w 2035"/>
                <a:gd name="T25" fmla="*/ 0 h 1414"/>
                <a:gd name="T26" fmla="*/ 0 w 2035"/>
                <a:gd name="T27" fmla="*/ 0 h 1414"/>
                <a:gd name="T28" fmla="*/ 0 w 2035"/>
                <a:gd name="T29" fmla="*/ 0 h 1414"/>
                <a:gd name="T30" fmla="*/ 0 w 2035"/>
                <a:gd name="T31" fmla="*/ 0 h 1414"/>
                <a:gd name="T32" fmla="*/ 0 w 2035"/>
                <a:gd name="T33" fmla="*/ 0 h 1414"/>
                <a:gd name="T34" fmla="*/ 0 w 2035"/>
                <a:gd name="T35" fmla="*/ 0 h 1414"/>
                <a:gd name="T36" fmla="*/ 0 w 2035"/>
                <a:gd name="T37" fmla="*/ 0 h 1414"/>
                <a:gd name="T38" fmla="*/ 0 w 2035"/>
                <a:gd name="T39" fmla="*/ 0 h 1414"/>
                <a:gd name="T40" fmla="*/ 0 w 2035"/>
                <a:gd name="T41" fmla="*/ 0 h 1414"/>
                <a:gd name="T42" fmla="*/ 0 w 2035"/>
                <a:gd name="T43" fmla="*/ 0 h 1414"/>
                <a:gd name="T44" fmla="*/ 0 w 2035"/>
                <a:gd name="T45" fmla="*/ 0 h 1414"/>
                <a:gd name="T46" fmla="*/ 0 w 2035"/>
                <a:gd name="T47" fmla="*/ 0 h 1414"/>
                <a:gd name="T48" fmla="*/ 0 w 2035"/>
                <a:gd name="T49" fmla="*/ 0 h 1414"/>
                <a:gd name="T50" fmla="*/ 0 w 2035"/>
                <a:gd name="T51" fmla="*/ 0 h 1414"/>
                <a:gd name="T52" fmla="*/ 0 w 2035"/>
                <a:gd name="T53" fmla="*/ 0 h 1414"/>
                <a:gd name="T54" fmla="*/ 0 w 2035"/>
                <a:gd name="T55" fmla="*/ 0 h 1414"/>
                <a:gd name="T56" fmla="*/ 0 w 2035"/>
                <a:gd name="T57" fmla="*/ 0 h 1414"/>
                <a:gd name="T58" fmla="*/ 0 w 2035"/>
                <a:gd name="T59" fmla="*/ 0 h 1414"/>
                <a:gd name="T60" fmla="*/ 0 w 2035"/>
                <a:gd name="T61" fmla="*/ 0 h 1414"/>
                <a:gd name="T62" fmla="*/ 0 w 2035"/>
                <a:gd name="T63" fmla="*/ 0 h 1414"/>
                <a:gd name="T64" fmla="*/ 0 w 2035"/>
                <a:gd name="T65" fmla="*/ 0 h 1414"/>
                <a:gd name="T66" fmla="*/ 0 w 2035"/>
                <a:gd name="T67" fmla="*/ 0 h 1414"/>
                <a:gd name="T68" fmla="*/ 0 w 2035"/>
                <a:gd name="T69" fmla="*/ 0 h 1414"/>
                <a:gd name="T70" fmla="*/ 0 w 2035"/>
                <a:gd name="T71" fmla="*/ 0 h 1414"/>
                <a:gd name="T72" fmla="*/ 0 w 2035"/>
                <a:gd name="T73" fmla="*/ 0 h 1414"/>
                <a:gd name="T74" fmla="*/ 0 w 2035"/>
                <a:gd name="T75" fmla="*/ 0 h 1414"/>
                <a:gd name="T76" fmla="*/ 0 w 2035"/>
                <a:gd name="T77" fmla="*/ 0 h 14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35"/>
                <a:gd name="T118" fmla="*/ 0 h 1414"/>
                <a:gd name="T119" fmla="*/ 2035 w 2035"/>
                <a:gd name="T120" fmla="*/ 1414 h 14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35" h="1414">
                  <a:moveTo>
                    <a:pt x="1689" y="1074"/>
                  </a:moveTo>
                  <a:lnTo>
                    <a:pt x="2035" y="1060"/>
                  </a:lnTo>
                  <a:lnTo>
                    <a:pt x="2018" y="763"/>
                  </a:lnTo>
                  <a:lnTo>
                    <a:pt x="1978" y="524"/>
                  </a:lnTo>
                  <a:lnTo>
                    <a:pt x="1919" y="341"/>
                  </a:lnTo>
                  <a:lnTo>
                    <a:pt x="1842" y="204"/>
                  </a:lnTo>
                  <a:lnTo>
                    <a:pt x="1752" y="107"/>
                  </a:lnTo>
                  <a:lnTo>
                    <a:pt x="1654" y="47"/>
                  </a:lnTo>
                  <a:lnTo>
                    <a:pt x="1550" y="12"/>
                  </a:lnTo>
                  <a:lnTo>
                    <a:pt x="1445" y="0"/>
                  </a:lnTo>
                  <a:lnTo>
                    <a:pt x="1340" y="4"/>
                  </a:lnTo>
                  <a:lnTo>
                    <a:pt x="1204" y="27"/>
                  </a:lnTo>
                  <a:lnTo>
                    <a:pt x="1096" y="68"/>
                  </a:lnTo>
                  <a:lnTo>
                    <a:pt x="1015" y="122"/>
                  </a:lnTo>
                  <a:lnTo>
                    <a:pt x="954" y="191"/>
                  </a:lnTo>
                  <a:lnTo>
                    <a:pt x="911" y="266"/>
                  </a:lnTo>
                  <a:lnTo>
                    <a:pt x="884" y="348"/>
                  </a:lnTo>
                  <a:lnTo>
                    <a:pt x="866" y="430"/>
                  </a:lnTo>
                  <a:lnTo>
                    <a:pt x="857" y="513"/>
                  </a:lnTo>
                  <a:lnTo>
                    <a:pt x="852" y="592"/>
                  </a:lnTo>
                  <a:lnTo>
                    <a:pt x="842" y="667"/>
                  </a:lnTo>
                  <a:lnTo>
                    <a:pt x="822" y="739"/>
                  </a:lnTo>
                  <a:lnTo>
                    <a:pt x="794" y="807"/>
                  </a:lnTo>
                  <a:lnTo>
                    <a:pt x="762" y="866"/>
                  </a:lnTo>
                  <a:lnTo>
                    <a:pt x="723" y="917"/>
                  </a:lnTo>
                  <a:lnTo>
                    <a:pt x="680" y="956"/>
                  </a:lnTo>
                  <a:lnTo>
                    <a:pt x="638" y="982"/>
                  </a:lnTo>
                  <a:lnTo>
                    <a:pt x="597" y="993"/>
                  </a:lnTo>
                  <a:lnTo>
                    <a:pt x="557" y="987"/>
                  </a:lnTo>
                  <a:lnTo>
                    <a:pt x="518" y="961"/>
                  </a:lnTo>
                  <a:lnTo>
                    <a:pt x="479" y="916"/>
                  </a:lnTo>
                  <a:lnTo>
                    <a:pt x="442" y="852"/>
                  </a:lnTo>
                  <a:lnTo>
                    <a:pt x="407" y="772"/>
                  </a:lnTo>
                  <a:lnTo>
                    <a:pt x="378" y="676"/>
                  </a:lnTo>
                  <a:lnTo>
                    <a:pt x="356" y="566"/>
                  </a:lnTo>
                  <a:lnTo>
                    <a:pt x="345" y="443"/>
                  </a:lnTo>
                  <a:lnTo>
                    <a:pt x="345" y="309"/>
                  </a:lnTo>
                  <a:lnTo>
                    <a:pt x="356" y="164"/>
                  </a:lnTo>
                  <a:lnTo>
                    <a:pt x="16" y="251"/>
                  </a:lnTo>
                  <a:lnTo>
                    <a:pt x="0" y="446"/>
                  </a:lnTo>
                  <a:lnTo>
                    <a:pt x="8" y="626"/>
                  </a:lnTo>
                  <a:lnTo>
                    <a:pt x="32" y="790"/>
                  </a:lnTo>
                  <a:lnTo>
                    <a:pt x="72" y="937"/>
                  </a:lnTo>
                  <a:lnTo>
                    <a:pt x="120" y="1063"/>
                  </a:lnTo>
                  <a:lnTo>
                    <a:pt x="175" y="1170"/>
                  </a:lnTo>
                  <a:lnTo>
                    <a:pt x="228" y="1253"/>
                  </a:lnTo>
                  <a:lnTo>
                    <a:pt x="278" y="1312"/>
                  </a:lnTo>
                  <a:lnTo>
                    <a:pt x="320" y="1343"/>
                  </a:lnTo>
                  <a:lnTo>
                    <a:pt x="453" y="1393"/>
                  </a:lnTo>
                  <a:lnTo>
                    <a:pt x="580" y="1414"/>
                  </a:lnTo>
                  <a:lnTo>
                    <a:pt x="706" y="1413"/>
                  </a:lnTo>
                  <a:lnTo>
                    <a:pt x="823" y="1390"/>
                  </a:lnTo>
                  <a:lnTo>
                    <a:pt x="928" y="1350"/>
                  </a:lnTo>
                  <a:lnTo>
                    <a:pt x="1022" y="1298"/>
                  </a:lnTo>
                  <a:lnTo>
                    <a:pt x="1097" y="1234"/>
                  </a:lnTo>
                  <a:lnTo>
                    <a:pt x="1157" y="1166"/>
                  </a:lnTo>
                  <a:lnTo>
                    <a:pt x="1193" y="1094"/>
                  </a:lnTo>
                  <a:lnTo>
                    <a:pt x="1216" y="1013"/>
                  </a:lnTo>
                  <a:lnTo>
                    <a:pt x="1236" y="922"/>
                  </a:lnTo>
                  <a:lnTo>
                    <a:pt x="1255" y="822"/>
                  </a:lnTo>
                  <a:lnTo>
                    <a:pt x="1276" y="722"/>
                  </a:lnTo>
                  <a:lnTo>
                    <a:pt x="1301" y="624"/>
                  </a:lnTo>
                  <a:lnTo>
                    <a:pt x="1327" y="538"/>
                  </a:lnTo>
                  <a:lnTo>
                    <a:pt x="1362" y="466"/>
                  </a:lnTo>
                  <a:lnTo>
                    <a:pt x="1403" y="416"/>
                  </a:lnTo>
                  <a:lnTo>
                    <a:pt x="1454" y="392"/>
                  </a:lnTo>
                  <a:lnTo>
                    <a:pt x="1522" y="398"/>
                  </a:lnTo>
                  <a:lnTo>
                    <a:pt x="1575" y="434"/>
                  </a:lnTo>
                  <a:lnTo>
                    <a:pt x="1614" y="498"/>
                  </a:lnTo>
                  <a:lnTo>
                    <a:pt x="1642" y="579"/>
                  </a:lnTo>
                  <a:lnTo>
                    <a:pt x="1661" y="674"/>
                  </a:lnTo>
                  <a:lnTo>
                    <a:pt x="1672" y="779"/>
                  </a:lnTo>
                  <a:lnTo>
                    <a:pt x="1679" y="883"/>
                  </a:lnTo>
                  <a:lnTo>
                    <a:pt x="1684" y="983"/>
                  </a:lnTo>
                  <a:lnTo>
                    <a:pt x="1689" y="1074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112" y="478"/>
              <a:ext cx="262" cy="232"/>
            </a:xfrm>
            <a:custGeom>
              <a:avLst/>
              <a:gdLst>
                <a:gd name="T0" fmla="*/ 0 w 1810"/>
                <a:gd name="T1" fmla="*/ 0 h 1610"/>
                <a:gd name="T2" fmla="*/ 0 w 1810"/>
                <a:gd name="T3" fmla="*/ 0 h 1610"/>
                <a:gd name="T4" fmla="*/ 0 w 1810"/>
                <a:gd name="T5" fmla="*/ 0 h 1610"/>
                <a:gd name="T6" fmla="*/ 0 w 1810"/>
                <a:gd name="T7" fmla="*/ 0 h 1610"/>
                <a:gd name="T8" fmla="*/ 0 w 1810"/>
                <a:gd name="T9" fmla="*/ 0 h 1610"/>
                <a:gd name="T10" fmla="*/ 0 w 1810"/>
                <a:gd name="T11" fmla="*/ 0 h 1610"/>
                <a:gd name="T12" fmla="*/ 0 w 1810"/>
                <a:gd name="T13" fmla="*/ 0 h 1610"/>
                <a:gd name="T14" fmla="*/ 0 w 1810"/>
                <a:gd name="T15" fmla="*/ 0 h 1610"/>
                <a:gd name="T16" fmla="*/ 0 w 1810"/>
                <a:gd name="T17" fmla="*/ 0 h 1610"/>
                <a:gd name="T18" fmla="*/ 0 w 1810"/>
                <a:gd name="T19" fmla="*/ 0 h 1610"/>
                <a:gd name="T20" fmla="*/ 0 w 1810"/>
                <a:gd name="T21" fmla="*/ 0 h 1610"/>
                <a:gd name="T22" fmla="*/ 0 w 1810"/>
                <a:gd name="T23" fmla="*/ 0 h 1610"/>
                <a:gd name="T24" fmla="*/ 0 w 1810"/>
                <a:gd name="T25" fmla="*/ 0 h 1610"/>
                <a:gd name="T26" fmla="*/ 0 w 1810"/>
                <a:gd name="T27" fmla="*/ 0 h 1610"/>
                <a:gd name="T28" fmla="*/ 0 w 1810"/>
                <a:gd name="T29" fmla="*/ 0 h 1610"/>
                <a:gd name="T30" fmla="*/ 0 w 1810"/>
                <a:gd name="T31" fmla="*/ 0 h 1610"/>
                <a:gd name="T32" fmla="*/ 0 w 1810"/>
                <a:gd name="T33" fmla="*/ 0 h 1610"/>
                <a:gd name="T34" fmla="*/ 0 w 1810"/>
                <a:gd name="T35" fmla="*/ 0 h 1610"/>
                <a:gd name="T36" fmla="*/ 0 w 1810"/>
                <a:gd name="T37" fmla="*/ 0 h 1610"/>
                <a:gd name="T38" fmla="*/ 0 w 1810"/>
                <a:gd name="T39" fmla="*/ 0 h 1610"/>
                <a:gd name="T40" fmla="*/ 0 w 1810"/>
                <a:gd name="T41" fmla="*/ 0 h 1610"/>
                <a:gd name="T42" fmla="*/ 0 w 1810"/>
                <a:gd name="T43" fmla="*/ 0 h 1610"/>
                <a:gd name="T44" fmla="*/ 0 w 1810"/>
                <a:gd name="T45" fmla="*/ 0 h 1610"/>
                <a:gd name="T46" fmla="*/ 0 w 1810"/>
                <a:gd name="T47" fmla="*/ 0 h 1610"/>
                <a:gd name="T48" fmla="*/ 0 w 1810"/>
                <a:gd name="T49" fmla="*/ 0 h 1610"/>
                <a:gd name="T50" fmla="*/ 0 w 1810"/>
                <a:gd name="T51" fmla="*/ 0 h 1610"/>
                <a:gd name="T52" fmla="*/ 0 w 1810"/>
                <a:gd name="T53" fmla="*/ 0 h 1610"/>
                <a:gd name="T54" fmla="*/ 0 w 1810"/>
                <a:gd name="T55" fmla="*/ 0 h 1610"/>
                <a:gd name="T56" fmla="*/ 0 w 1810"/>
                <a:gd name="T57" fmla="*/ 0 h 1610"/>
                <a:gd name="T58" fmla="*/ 0 w 1810"/>
                <a:gd name="T59" fmla="*/ 0 h 1610"/>
                <a:gd name="T60" fmla="*/ 0 w 1810"/>
                <a:gd name="T61" fmla="*/ 0 h 1610"/>
                <a:gd name="T62" fmla="*/ 0 w 1810"/>
                <a:gd name="T63" fmla="*/ 0 h 1610"/>
                <a:gd name="T64" fmla="*/ 0 w 1810"/>
                <a:gd name="T65" fmla="*/ 0 h 1610"/>
                <a:gd name="T66" fmla="*/ 0 w 1810"/>
                <a:gd name="T67" fmla="*/ 0 h 1610"/>
                <a:gd name="T68" fmla="*/ 0 w 1810"/>
                <a:gd name="T69" fmla="*/ 0 h 1610"/>
                <a:gd name="T70" fmla="*/ 0 w 1810"/>
                <a:gd name="T71" fmla="*/ 0 h 1610"/>
                <a:gd name="T72" fmla="*/ 0 w 1810"/>
                <a:gd name="T73" fmla="*/ 0 h 1610"/>
                <a:gd name="T74" fmla="*/ 0 w 1810"/>
                <a:gd name="T75" fmla="*/ 0 h 1610"/>
                <a:gd name="T76" fmla="*/ 0 w 1810"/>
                <a:gd name="T77" fmla="*/ 0 h 1610"/>
                <a:gd name="T78" fmla="*/ 0 w 1810"/>
                <a:gd name="T79" fmla="*/ 0 h 1610"/>
                <a:gd name="T80" fmla="*/ 0 w 1810"/>
                <a:gd name="T81" fmla="*/ 0 h 1610"/>
                <a:gd name="T82" fmla="*/ 0 w 1810"/>
                <a:gd name="T83" fmla="*/ 0 h 1610"/>
                <a:gd name="T84" fmla="*/ 0 w 1810"/>
                <a:gd name="T85" fmla="*/ 0 h 1610"/>
                <a:gd name="T86" fmla="*/ 0 w 1810"/>
                <a:gd name="T87" fmla="*/ 0 h 1610"/>
                <a:gd name="T88" fmla="*/ 0 w 1810"/>
                <a:gd name="T89" fmla="*/ 0 h 1610"/>
                <a:gd name="T90" fmla="*/ 0 w 1810"/>
                <a:gd name="T91" fmla="*/ 0 h 1610"/>
                <a:gd name="T92" fmla="*/ 0 w 1810"/>
                <a:gd name="T93" fmla="*/ 0 h 1610"/>
                <a:gd name="T94" fmla="*/ 0 w 1810"/>
                <a:gd name="T95" fmla="*/ 0 h 1610"/>
                <a:gd name="T96" fmla="*/ 0 w 1810"/>
                <a:gd name="T97" fmla="*/ 0 h 1610"/>
                <a:gd name="T98" fmla="*/ 0 w 1810"/>
                <a:gd name="T99" fmla="*/ 0 h 1610"/>
                <a:gd name="T100" fmla="*/ 0 w 1810"/>
                <a:gd name="T101" fmla="*/ 0 h 1610"/>
                <a:gd name="T102" fmla="*/ 0 w 1810"/>
                <a:gd name="T103" fmla="*/ 0 h 1610"/>
                <a:gd name="T104" fmla="*/ 0 w 1810"/>
                <a:gd name="T105" fmla="*/ 0 h 1610"/>
                <a:gd name="T106" fmla="*/ 0 w 1810"/>
                <a:gd name="T107" fmla="*/ 0 h 1610"/>
                <a:gd name="T108" fmla="*/ 0 w 1810"/>
                <a:gd name="T109" fmla="*/ 0 h 1610"/>
                <a:gd name="T110" fmla="*/ 0 w 1810"/>
                <a:gd name="T111" fmla="*/ 0 h 16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10"/>
                <a:gd name="T169" fmla="*/ 0 h 1610"/>
                <a:gd name="T170" fmla="*/ 1810 w 1810"/>
                <a:gd name="T171" fmla="*/ 1610 h 16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10" h="1610">
                  <a:moveTo>
                    <a:pt x="364" y="1149"/>
                  </a:moveTo>
                  <a:lnTo>
                    <a:pt x="412" y="1189"/>
                  </a:lnTo>
                  <a:lnTo>
                    <a:pt x="470" y="1214"/>
                  </a:lnTo>
                  <a:lnTo>
                    <a:pt x="534" y="1223"/>
                  </a:lnTo>
                  <a:lnTo>
                    <a:pt x="606" y="1217"/>
                  </a:lnTo>
                  <a:lnTo>
                    <a:pt x="681" y="1195"/>
                  </a:lnTo>
                  <a:lnTo>
                    <a:pt x="761" y="1161"/>
                  </a:lnTo>
                  <a:lnTo>
                    <a:pt x="846" y="1113"/>
                  </a:lnTo>
                  <a:lnTo>
                    <a:pt x="932" y="1053"/>
                  </a:lnTo>
                  <a:lnTo>
                    <a:pt x="1020" y="983"/>
                  </a:lnTo>
                  <a:lnTo>
                    <a:pt x="1147" y="865"/>
                  </a:lnTo>
                  <a:lnTo>
                    <a:pt x="1248" y="761"/>
                  </a:lnTo>
                  <a:lnTo>
                    <a:pt x="1325" y="666"/>
                  </a:lnTo>
                  <a:lnTo>
                    <a:pt x="1377" y="579"/>
                  </a:lnTo>
                  <a:lnTo>
                    <a:pt x="1408" y="502"/>
                  </a:lnTo>
                  <a:lnTo>
                    <a:pt x="1419" y="432"/>
                  </a:lnTo>
                  <a:lnTo>
                    <a:pt x="1411" y="369"/>
                  </a:lnTo>
                  <a:lnTo>
                    <a:pt x="1386" y="311"/>
                  </a:lnTo>
                  <a:lnTo>
                    <a:pt x="1346" y="260"/>
                  </a:lnTo>
                  <a:lnTo>
                    <a:pt x="1319" y="218"/>
                  </a:lnTo>
                  <a:lnTo>
                    <a:pt x="1314" y="172"/>
                  </a:lnTo>
                  <a:lnTo>
                    <a:pt x="1327" y="124"/>
                  </a:lnTo>
                  <a:lnTo>
                    <a:pt x="1354" y="80"/>
                  </a:lnTo>
                  <a:lnTo>
                    <a:pt x="1390" y="42"/>
                  </a:lnTo>
                  <a:lnTo>
                    <a:pt x="1434" y="14"/>
                  </a:lnTo>
                  <a:lnTo>
                    <a:pt x="1481" y="0"/>
                  </a:lnTo>
                  <a:lnTo>
                    <a:pt x="1527" y="3"/>
                  </a:lnTo>
                  <a:lnTo>
                    <a:pt x="1570" y="28"/>
                  </a:lnTo>
                  <a:lnTo>
                    <a:pt x="1680" y="148"/>
                  </a:lnTo>
                  <a:lnTo>
                    <a:pt x="1757" y="276"/>
                  </a:lnTo>
                  <a:lnTo>
                    <a:pt x="1800" y="412"/>
                  </a:lnTo>
                  <a:lnTo>
                    <a:pt x="1810" y="553"/>
                  </a:lnTo>
                  <a:lnTo>
                    <a:pt x="1790" y="696"/>
                  </a:lnTo>
                  <a:lnTo>
                    <a:pt x="1738" y="842"/>
                  </a:lnTo>
                  <a:lnTo>
                    <a:pt x="1658" y="990"/>
                  </a:lnTo>
                  <a:lnTo>
                    <a:pt x="1548" y="1135"/>
                  </a:lnTo>
                  <a:lnTo>
                    <a:pt x="1408" y="1280"/>
                  </a:lnTo>
                  <a:lnTo>
                    <a:pt x="1277" y="1388"/>
                  </a:lnTo>
                  <a:lnTo>
                    <a:pt x="1132" y="1477"/>
                  </a:lnTo>
                  <a:lnTo>
                    <a:pt x="980" y="1545"/>
                  </a:lnTo>
                  <a:lnTo>
                    <a:pt x="823" y="1590"/>
                  </a:lnTo>
                  <a:lnTo>
                    <a:pt x="666" y="1610"/>
                  </a:lnTo>
                  <a:lnTo>
                    <a:pt x="512" y="1601"/>
                  </a:lnTo>
                  <a:lnTo>
                    <a:pt x="365" y="1561"/>
                  </a:lnTo>
                  <a:lnTo>
                    <a:pt x="232" y="1488"/>
                  </a:lnTo>
                  <a:lnTo>
                    <a:pt x="114" y="1380"/>
                  </a:lnTo>
                  <a:lnTo>
                    <a:pt x="33" y="1268"/>
                  </a:lnTo>
                  <a:lnTo>
                    <a:pt x="0" y="1181"/>
                  </a:lnTo>
                  <a:lnTo>
                    <a:pt x="5" y="1118"/>
                  </a:lnTo>
                  <a:lnTo>
                    <a:pt x="42" y="1079"/>
                  </a:lnTo>
                  <a:lnTo>
                    <a:pt x="99" y="1059"/>
                  </a:lnTo>
                  <a:lnTo>
                    <a:pt x="169" y="1058"/>
                  </a:lnTo>
                  <a:lnTo>
                    <a:pt x="242" y="1073"/>
                  </a:lnTo>
                  <a:lnTo>
                    <a:pt x="311" y="1105"/>
                  </a:lnTo>
                  <a:lnTo>
                    <a:pt x="364" y="1149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097" y="452"/>
              <a:ext cx="246" cy="242"/>
            </a:xfrm>
            <a:custGeom>
              <a:avLst/>
              <a:gdLst>
                <a:gd name="T0" fmla="*/ 0 w 1706"/>
                <a:gd name="T1" fmla="*/ 0 h 1681"/>
                <a:gd name="T2" fmla="*/ 0 w 1706"/>
                <a:gd name="T3" fmla="*/ 0 h 1681"/>
                <a:gd name="T4" fmla="*/ 0 w 1706"/>
                <a:gd name="T5" fmla="*/ 0 h 1681"/>
                <a:gd name="T6" fmla="*/ 0 w 1706"/>
                <a:gd name="T7" fmla="*/ 0 h 1681"/>
                <a:gd name="T8" fmla="*/ 0 w 1706"/>
                <a:gd name="T9" fmla="*/ 0 h 1681"/>
                <a:gd name="T10" fmla="*/ 0 w 1706"/>
                <a:gd name="T11" fmla="*/ 0 h 1681"/>
                <a:gd name="T12" fmla="*/ 0 w 1706"/>
                <a:gd name="T13" fmla="*/ 0 h 1681"/>
                <a:gd name="T14" fmla="*/ 0 w 1706"/>
                <a:gd name="T15" fmla="*/ 0 h 1681"/>
                <a:gd name="T16" fmla="*/ 0 w 1706"/>
                <a:gd name="T17" fmla="*/ 0 h 1681"/>
                <a:gd name="T18" fmla="*/ 0 w 1706"/>
                <a:gd name="T19" fmla="*/ 0 h 1681"/>
                <a:gd name="T20" fmla="*/ 0 w 1706"/>
                <a:gd name="T21" fmla="*/ 0 h 1681"/>
                <a:gd name="T22" fmla="*/ 0 w 1706"/>
                <a:gd name="T23" fmla="*/ 0 h 1681"/>
                <a:gd name="T24" fmla="*/ 0 w 1706"/>
                <a:gd name="T25" fmla="*/ 0 h 1681"/>
                <a:gd name="T26" fmla="*/ 0 w 1706"/>
                <a:gd name="T27" fmla="*/ 0 h 1681"/>
                <a:gd name="T28" fmla="*/ 0 w 1706"/>
                <a:gd name="T29" fmla="*/ 0 h 1681"/>
                <a:gd name="T30" fmla="*/ 0 w 1706"/>
                <a:gd name="T31" fmla="*/ 0 h 1681"/>
                <a:gd name="T32" fmla="*/ 0 w 1706"/>
                <a:gd name="T33" fmla="*/ 0 h 1681"/>
                <a:gd name="T34" fmla="*/ 0 w 1706"/>
                <a:gd name="T35" fmla="*/ 0 h 1681"/>
                <a:gd name="T36" fmla="*/ 0 w 1706"/>
                <a:gd name="T37" fmla="*/ 0 h 1681"/>
                <a:gd name="T38" fmla="*/ 0 w 1706"/>
                <a:gd name="T39" fmla="*/ 0 h 1681"/>
                <a:gd name="T40" fmla="*/ 0 w 1706"/>
                <a:gd name="T41" fmla="*/ 0 h 1681"/>
                <a:gd name="T42" fmla="*/ 0 w 1706"/>
                <a:gd name="T43" fmla="*/ 0 h 1681"/>
                <a:gd name="T44" fmla="*/ 0 w 1706"/>
                <a:gd name="T45" fmla="*/ 0 h 1681"/>
                <a:gd name="T46" fmla="*/ 0 w 1706"/>
                <a:gd name="T47" fmla="*/ 0 h 1681"/>
                <a:gd name="T48" fmla="*/ 0 w 1706"/>
                <a:gd name="T49" fmla="*/ 0 h 1681"/>
                <a:gd name="T50" fmla="*/ 0 w 1706"/>
                <a:gd name="T51" fmla="*/ 0 h 1681"/>
                <a:gd name="T52" fmla="*/ 0 w 1706"/>
                <a:gd name="T53" fmla="*/ 0 h 1681"/>
                <a:gd name="T54" fmla="*/ 0 w 1706"/>
                <a:gd name="T55" fmla="*/ 0 h 1681"/>
                <a:gd name="T56" fmla="*/ 0 w 1706"/>
                <a:gd name="T57" fmla="*/ 0 h 1681"/>
                <a:gd name="T58" fmla="*/ 0 w 1706"/>
                <a:gd name="T59" fmla="*/ 0 h 1681"/>
                <a:gd name="T60" fmla="*/ 0 w 1706"/>
                <a:gd name="T61" fmla="*/ 0 h 1681"/>
                <a:gd name="T62" fmla="*/ 0 w 1706"/>
                <a:gd name="T63" fmla="*/ 0 h 1681"/>
                <a:gd name="T64" fmla="*/ 0 w 1706"/>
                <a:gd name="T65" fmla="*/ 0 h 1681"/>
                <a:gd name="T66" fmla="*/ 0 w 1706"/>
                <a:gd name="T67" fmla="*/ 0 h 1681"/>
                <a:gd name="T68" fmla="*/ 0 w 1706"/>
                <a:gd name="T69" fmla="*/ 0 h 1681"/>
                <a:gd name="T70" fmla="*/ 0 w 1706"/>
                <a:gd name="T71" fmla="*/ 0 h 1681"/>
                <a:gd name="T72" fmla="*/ 0 w 1706"/>
                <a:gd name="T73" fmla="*/ 0 h 1681"/>
                <a:gd name="T74" fmla="*/ 0 w 1706"/>
                <a:gd name="T75" fmla="*/ 0 h 1681"/>
                <a:gd name="T76" fmla="*/ 0 w 1706"/>
                <a:gd name="T77" fmla="*/ 0 h 1681"/>
                <a:gd name="T78" fmla="*/ 0 w 1706"/>
                <a:gd name="T79" fmla="*/ 0 h 1681"/>
                <a:gd name="T80" fmla="*/ 0 w 1706"/>
                <a:gd name="T81" fmla="*/ 0 h 1681"/>
                <a:gd name="T82" fmla="*/ 0 w 1706"/>
                <a:gd name="T83" fmla="*/ 0 h 1681"/>
                <a:gd name="T84" fmla="*/ 0 w 1706"/>
                <a:gd name="T85" fmla="*/ 0 h 1681"/>
                <a:gd name="T86" fmla="*/ 0 w 1706"/>
                <a:gd name="T87" fmla="*/ 0 h 1681"/>
                <a:gd name="T88" fmla="*/ 0 w 1706"/>
                <a:gd name="T89" fmla="*/ 0 h 1681"/>
                <a:gd name="T90" fmla="*/ 0 w 1706"/>
                <a:gd name="T91" fmla="*/ 0 h 1681"/>
                <a:gd name="T92" fmla="*/ 0 w 1706"/>
                <a:gd name="T93" fmla="*/ 0 h 1681"/>
                <a:gd name="T94" fmla="*/ 0 w 1706"/>
                <a:gd name="T95" fmla="*/ 0 h 1681"/>
                <a:gd name="T96" fmla="*/ 0 w 1706"/>
                <a:gd name="T97" fmla="*/ 0 h 1681"/>
                <a:gd name="T98" fmla="*/ 0 w 1706"/>
                <a:gd name="T99" fmla="*/ 0 h 1681"/>
                <a:gd name="T100" fmla="*/ 0 w 1706"/>
                <a:gd name="T101" fmla="*/ 0 h 1681"/>
                <a:gd name="T102" fmla="*/ 0 w 1706"/>
                <a:gd name="T103" fmla="*/ 0 h 1681"/>
                <a:gd name="T104" fmla="*/ 0 w 1706"/>
                <a:gd name="T105" fmla="*/ 0 h 1681"/>
                <a:gd name="T106" fmla="*/ 0 w 1706"/>
                <a:gd name="T107" fmla="*/ 0 h 1681"/>
                <a:gd name="T108" fmla="*/ 0 w 1706"/>
                <a:gd name="T109" fmla="*/ 0 h 1681"/>
                <a:gd name="T110" fmla="*/ 0 w 1706"/>
                <a:gd name="T111" fmla="*/ 0 h 16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6"/>
                <a:gd name="T169" fmla="*/ 0 h 1681"/>
                <a:gd name="T170" fmla="*/ 1706 w 1706"/>
                <a:gd name="T171" fmla="*/ 1681 h 16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6" h="1681">
                  <a:moveTo>
                    <a:pt x="469" y="1329"/>
                  </a:moveTo>
                  <a:lnTo>
                    <a:pt x="425" y="1269"/>
                  </a:lnTo>
                  <a:lnTo>
                    <a:pt x="399" y="1211"/>
                  </a:lnTo>
                  <a:lnTo>
                    <a:pt x="395" y="1153"/>
                  </a:lnTo>
                  <a:lnTo>
                    <a:pt x="406" y="1093"/>
                  </a:lnTo>
                  <a:lnTo>
                    <a:pt x="438" y="1028"/>
                  </a:lnTo>
                  <a:lnTo>
                    <a:pt x="489" y="955"/>
                  </a:lnTo>
                  <a:lnTo>
                    <a:pt x="559" y="875"/>
                  </a:lnTo>
                  <a:lnTo>
                    <a:pt x="648" y="784"/>
                  </a:lnTo>
                  <a:lnTo>
                    <a:pt x="757" y="682"/>
                  </a:lnTo>
                  <a:lnTo>
                    <a:pt x="868" y="586"/>
                  </a:lnTo>
                  <a:lnTo>
                    <a:pt x="971" y="512"/>
                  </a:lnTo>
                  <a:lnTo>
                    <a:pt x="1066" y="456"/>
                  </a:lnTo>
                  <a:lnTo>
                    <a:pt x="1153" y="419"/>
                  </a:lnTo>
                  <a:lnTo>
                    <a:pt x="1232" y="396"/>
                  </a:lnTo>
                  <a:lnTo>
                    <a:pt x="1302" y="389"/>
                  </a:lnTo>
                  <a:lnTo>
                    <a:pt x="1361" y="394"/>
                  </a:lnTo>
                  <a:lnTo>
                    <a:pt x="1411" y="411"/>
                  </a:lnTo>
                  <a:lnTo>
                    <a:pt x="1451" y="440"/>
                  </a:lnTo>
                  <a:lnTo>
                    <a:pt x="1489" y="462"/>
                  </a:lnTo>
                  <a:lnTo>
                    <a:pt x="1533" y="463"/>
                  </a:lnTo>
                  <a:lnTo>
                    <a:pt x="1581" y="448"/>
                  </a:lnTo>
                  <a:lnTo>
                    <a:pt x="1625" y="420"/>
                  </a:lnTo>
                  <a:lnTo>
                    <a:pt x="1663" y="382"/>
                  </a:lnTo>
                  <a:lnTo>
                    <a:pt x="1692" y="339"/>
                  </a:lnTo>
                  <a:lnTo>
                    <a:pt x="1706" y="292"/>
                  </a:lnTo>
                  <a:lnTo>
                    <a:pt x="1703" y="248"/>
                  </a:lnTo>
                  <a:lnTo>
                    <a:pt x="1675" y="208"/>
                  </a:lnTo>
                  <a:lnTo>
                    <a:pt x="1609" y="153"/>
                  </a:lnTo>
                  <a:lnTo>
                    <a:pt x="1520" y="96"/>
                  </a:lnTo>
                  <a:lnTo>
                    <a:pt x="1411" y="45"/>
                  </a:lnTo>
                  <a:lnTo>
                    <a:pt x="1282" y="10"/>
                  </a:lnTo>
                  <a:lnTo>
                    <a:pt x="1134" y="0"/>
                  </a:lnTo>
                  <a:lnTo>
                    <a:pt x="968" y="19"/>
                  </a:lnTo>
                  <a:lnTo>
                    <a:pt x="784" y="81"/>
                  </a:lnTo>
                  <a:lnTo>
                    <a:pt x="584" y="193"/>
                  </a:lnTo>
                  <a:lnTo>
                    <a:pt x="369" y="363"/>
                  </a:lnTo>
                  <a:lnTo>
                    <a:pt x="219" y="518"/>
                  </a:lnTo>
                  <a:lnTo>
                    <a:pt x="110" y="668"/>
                  </a:lnTo>
                  <a:lnTo>
                    <a:pt x="41" y="812"/>
                  </a:lnTo>
                  <a:lnTo>
                    <a:pt x="6" y="951"/>
                  </a:lnTo>
                  <a:lnTo>
                    <a:pt x="0" y="1085"/>
                  </a:lnTo>
                  <a:lnTo>
                    <a:pt x="24" y="1214"/>
                  </a:lnTo>
                  <a:lnTo>
                    <a:pt x="70" y="1337"/>
                  </a:lnTo>
                  <a:lnTo>
                    <a:pt x="137" y="1451"/>
                  </a:lnTo>
                  <a:lnTo>
                    <a:pt x="219" y="1560"/>
                  </a:lnTo>
                  <a:lnTo>
                    <a:pt x="305" y="1641"/>
                  </a:lnTo>
                  <a:lnTo>
                    <a:pt x="379" y="1680"/>
                  </a:lnTo>
                  <a:lnTo>
                    <a:pt x="439" y="1681"/>
                  </a:lnTo>
                  <a:lnTo>
                    <a:pt x="487" y="1653"/>
                  </a:lnTo>
                  <a:lnTo>
                    <a:pt x="519" y="1603"/>
                  </a:lnTo>
                  <a:lnTo>
                    <a:pt x="535" y="1539"/>
                  </a:lnTo>
                  <a:lnTo>
                    <a:pt x="533" y="1467"/>
                  </a:lnTo>
                  <a:lnTo>
                    <a:pt x="512" y="1394"/>
                  </a:lnTo>
                  <a:lnTo>
                    <a:pt x="469" y="1329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654" y="74"/>
              <a:ext cx="304" cy="342"/>
            </a:xfrm>
            <a:custGeom>
              <a:avLst/>
              <a:gdLst>
                <a:gd name="T0" fmla="*/ 0 w 2102"/>
                <a:gd name="T1" fmla="*/ 0 h 2371"/>
                <a:gd name="T2" fmla="*/ 0 w 2102"/>
                <a:gd name="T3" fmla="*/ 0 h 2371"/>
                <a:gd name="T4" fmla="*/ 0 w 2102"/>
                <a:gd name="T5" fmla="*/ 0 h 2371"/>
                <a:gd name="T6" fmla="*/ 0 w 2102"/>
                <a:gd name="T7" fmla="*/ 0 h 2371"/>
                <a:gd name="T8" fmla="*/ 0 w 2102"/>
                <a:gd name="T9" fmla="*/ 0 h 2371"/>
                <a:gd name="T10" fmla="*/ 0 w 2102"/>
                <a:gd name="T11" fmla="*/ 0 h 2371"/>
                <a:gd name="T12" fmla="*/ 0 w 2102"/>
                <a:gd name="T13" fmla="*/ 0 h 2371"/>
                <a:gd name="T14" fmla="*/ 0 w 2102"/>
                <a:gd name="T15" fmla="*/ 0 h 2371"/>
                <a:gd name="T16" fmla="*/ 0 w 2102"/>
                <a:gd name="T17" fmla="*/ 0 h 2371"/>
                <a:gd name="T18" fmla="*/ 0 w 2102"/>
                <a:gd name="T19" fmla="*/ 0 h 2371"/>
                <a:gd name="T20" fmla="*/ 0 w 2102"/>
                <a:gd name="T21" fmla="*/ 0 h 2371"/>
                <a:gd name="T22" fmla="*/ 0 w 2102"/>
                <a:gd name="T23" fmla="*/ 0 h 2371"/>
                <a:gd name="T24" fmla="*/ 0 w 2102"/>
                <a:gd name="T25" fmla="*/ 0 h 2371"/>
                <a:gd name="T26" fmla="*/ 0 w 2102"/>
                <a:gd name="T27" fmla="*/ 0 h 2371"/>
                <a:gd name="T28" fmla="*/ 0 w 2102"/>
                <a:gd name="T29" fmla="*/ 0 h 2371"/>
                <a:gd name="T30" fmla="*/ 0 w 2102"/>
                <a:gd name="T31" fmla="*/ 0 h 2371"/>
                <a:gd name="T32" fmla="*/ 0 w 2102"/>
                <a:gd name="T33" fmla="*/ 0 h 2371"/>
                <a:gd name="T34" fmla="*/ 0 w 2102"/>
                <a:gd name="T35" fmla="*/ 0 h 2371"/>
                <a:gd name="T36" fmla="*/ 0 w 2102"/>
                <a:gd name="T37" fmla="*/ 0 h 2371"/>
                <a:gd name="T38" fmla="*/ 0 w 2102"/>
                <a:gd name="T39" fmla="*/ 0 h 2371"/>
                <a:gd name="T40" fmla="*/ 0 w 2102"/>
                <a:gd name="T41" fmla="*/ 0 h 2371"/>
                <a:gd name="T42" fmla="*/ 0 w 2102"/>
                <a:gd name="T43" fmla="*/ 0 h 2371"/>
                <a:gd name="T44" fmla="*/ 0 w 2102"/>
                <a:gd name="T45" fmla="*/ 0 h 2371"/>
                <a:gd name="T46" fmla="*/ 0 w 2102"/>
                <a:gd name="T47" fmla="*/ 0 h 23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2"/>
                <a:gd name="T73" fmla="*/ 0 h 2371"/>
                <a:gd name="T74" fmla="*/ 2102 w 2102"/>
                <a:gd name="T75" fmla="*/ 2371 h 23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2" h="2371">
                  <a:moveTo>
                    <a:pt x="742" y="0"/>
                  </a:moveTo>
                  <a:lnTo>
                    <a:pt x="0" y="1705"/>
                  </a:lnTo>
                  <a:lnTo>
                    <a:pt x="441" y="1903"/>
                  </a:lnTo>
                  <a:lnTo>
                    <a:pt x="722" y="1256"/>
                  </a:lnTo>
                  <a:lnTo>
                    <a:pt x="878" y="2088"/>
                  </a:lnTo>
                  <a:lnTo>
                    <a:pt x="1435" y="2371"/>
                  </a:lnTo>
                  <a:lnTo>
                    <a:pt x="1128" y="1114"/>
                  </a:lnTo>
                  <a:lnTo>
                    <a:pt x="2102" y="594"/>
                  </a:lnTo>
                  <a:lnTo>
                    <a:pt x="1653" y="422"/>
                  </a:lnTo>
                  <a:lnTo>
                    <a:pt x="916" y="827"/>
                  </a:lnTo>
                  <a:lnTo>
                    <a:pt x="1186" y="167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451" y="1295"/>
              <a:ext cx="859" cy="888"/>
            </a:xfrm>
            <a:custGeom>
              <a:avLst/>
              <a:gdLst>
                <a:gd name="T0" fmla="*/ 0 w 5946"/>
                <a:gd name="T1" fmla="*/ 0 h 6144"/>
                <a:gd name="T2" fmla="*/ 0 w 5946"/>
                <a:gd name="T3" fmla="*/ 0 h 6144"/>
                <a:gd name="T4" fmla="*/ 0 w 5946"/>
                <a:gd name="T5" fmla="*/ 0 h 6144"/>
                <a:gd name="T6" fmla="*/ 0 w 5946"/>
                <a:gd name="T7" fmla="*/ 0 h 6144"/>
                <a:gd name="T8" fmla="*/ 0 w 5946"/>
                <a:gd name="T9" fmla="*/ 0 h 6144"/>
                <a:gd name="T10" fmla="*/ 0 w 5946"/>
                <a:gd name="T11" fmla="*/ 0 h 6144"/>
                <a:gd name="T12" fmla="*/ 0 w 5946"/>
                <a:gd name="T13" fmla="*/ 0 h 6144"/>
                <a:gd name="T14" fmla="*/ 0 w 5946"/>
                <a:gd name="T15" fmla="*/ 0 h 6144"/>
                <a:gd name="T16" fmla="*/ 0 w 5946"/>
                <a:gd name="T17" fmla="*/ 0 h 6144"/>
                <a:gd name="T18" fmla="*/ 0 w 5946"/>
                <a:gd name="T19" fmla="*/ 0 h 6144"/>
                <a:gd name="T20" fmla="*/ 0 w 5946"/>
                <a:gd name="T21" fmla="*/ 0 h 6144"/>
                <a:gd name="T22" fmla="*/ 0 w 5946"/>
                <a:gd name="T23" fmla="*/ 0 h 6144"/>
                <a:gd name="T24" fmla="*/ 0 w 5946"/>
                <a:gd name="T25" fmla="*/ 0 h 6144"/>
                <a:gd name="T26" fmla="*/ 0 w 5946"/>
                <a:gd name="T27" fmla="*/ 0 h 6144"/>
                <a:gd name="T28" fmla="*/ 0 w 5946"/>
                <a:gd name="T29" fmla="*/ 0 h 6144"/>
                <a:gd name="T30" fmla="*/ 0 w 5946"/>
                <a:gd name="T31" fmla="*/ 0 h 6144"/>
                <a:gd name="T32" fmla="*/ 0 w 5946"/>
                <a:gd name="T33" fmla="*/ 0 h 6144"/>
                <a:gd name="T34" fmla="*/ 0 w 5946"/>
                <a:gd name="T35" fmla="*/ 0 h 6144"/>
                <a:gd name="T36" fmla="*/ 0 w 5946"/>
                <a:gd name="T37" fmla="*/ 0 h 6144"/>
                <a:gd name="T38" fmla="*/ 0 w 5946"/>
                <a:gd name="T39" fmla="*/ 0 h 6144"/>
                <a:gd name="T40" fmla="*/ 0 w 5946"/>
                <a:gd name="T41" fmla="*/ 0 h 6144"/>
                <a:gd name="T42" fmla="*/ 0 w 5946"/>
                <a:gd name="T43" fmla="*/ 0 h 6144"/>
                <a:gd name="T44" fmla="*/ 0 w 5946"/>
                <a:gd name="T45" fmla="*/ 0 h 6144"/>
                <a:gd name="T46" fmla="*/ 0 w 5946"/>
                <a:gd name="T47" fmla="*/ 0 h 6144"/>
                <a:gd name="T48" fmla="*/ 0 w 5946"/>
                <a:gd name="T49" fmla="*/ 0 h 6144"/>
                <a:gd name="T50" fmla="*/ 0 w 5946"/>
                <a:gd name="T51" fmla="*/ 0 h 6144"/>
                <a:gd name="T52" fmla="*/ 0 w 5946"/>
                <a:gd name="T53" fmla="*/ 0 h 6144"/>
                <a:gd name="T54" fmla="*/ 0 w 5946"/>
                <a:gd name="T55" fmla="*/ 0 h 6144"/>
                <a:gd name="T56" fmla="*/ 0 w 5946"/>
                <a:gd name="T57" fmla="*/ 0 h 6144"/>
                <a:gd name="T58" fmla="*/ 0 w 5946"/>
                <a:gd name="T59" fmla="*/ 0 h 6144"/>
                <a:gd name="T60" fmla="*/ 0 w 5946"/>
                <a:gd name="T61" fmla="*/ 0 h 6144"/>
                <a:gd name="T62" fmla="*/ 0 w 5946"/>
                <a:gd name="T63" fmla="*/ 0 h 6144"/>
                <a:gd name="T64" fmla="*/ 0 w 5946"/>
                <a:gd name="T65" fmla="*/ 0 h 6144"/>
                <a:gd name="T66" fmla="*/ 0 w 5946"/>
                <a:gd name="T67" fmla="*/ 0 h 6144"/>
                <a:gd name="T68" fmla="*/ 0 w 5946"/>
                <a:gd name="T69" fmla="*/ 0 h 6144"/>
                <a:gd name="T70" fmla="*/ 0 w 5946"/>
                <a:gd name="T71" fmla="*/ 0 h 6144"/>
                <a:gd name="T72" fmla="*/ 0 w 5946"/>
                <a:gd name="T73" fmla="*/ 0 h 6144"/>
                <a:gd name="T74" fmla="*/ 0 w 5946"/>
                <a:gd name="T75" fmla="*/ 0 h 6144"/>
                <a:gd name="T76" fmla="*/ 0 w 5946"/>
                <a:gd name="T77" fmla="*/ 0 h 6144"/>
                <a:gd name="T78" fmla="*/ 0 w 5946"/>
                <a:gd name="T79" fmla="*/ 0 h 6144"/>
                <a:gd name="T80" fmla="*/ 0 w 5946"/>
                <a:gd name="T81" fmla="*/ 0 h 61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46"/>
                <a:gd name="T124" fmla="*/ 0 h 6144"/>
                <a:gd name="T125" fmla="*/ 5946 w 5946"/>
                <a:gd name="T126" fmla="*/ 6144 h 61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46" h="6144">
                  <a:moveTo>
                    <a:pt x="615" y="12"/>
                  </a:moveTo>
                  <a:lnTo>
                    <a:pt x="794" y="0"/>
                  </a:lnTo>
                  <a:lnTo>
                    <a:pt x="990" y="5"/>
                  </a:lnTo>
                  <a:lnTo>
                    <a:pt x="1199" y="30"/>
                  </a:lnTo>
                  <a:lnTo>
                    <a:pt x="1419" y="79"/>
                  </a:lnTo>
                  <a:lnTo>
                    <a:pt x="1643" y="153"/>
                  </a:lnTo>
                  <a:lnTo>
                    <a:pt x="1872" y="258"/>
                  </a:lnTo>
                  <a:lnTo>
                    <a:pt x="2099" y="395"/>
                  </a:lnTo>
                  <a:lnTo>
                    <a:pt x="2325" y="569"/>
                  </a:lnTo>
                  <a:lnTo>
                    <a:pt x="2541" y="783"/>
                  </a:lnTo>
                  <a:lnTo>
                    <a:pt x="2996" y="1431"/>
                  </a:lnTo>
                  <a:lnTo>
                    <a:pt x="3412" y="2058"/>
                  </a:lnTo>
                  <a:lnTo>
                    <a:pt x="3786" y="2658"/>
                  </a:lnTo>
                  <a:lnTo>
                    <a:pt x="4123" y="3224"/>
                  </a:lnTo>
                  <a:lnTo>
                    <a:pt x="4422" y="3751"/>
                  </a:lnTo>
                  <a:lnTo>
                    <a:pt x="4684" y="4232"/>
                  </a:lnTo>
                  <a:lnTo>
                    <a:pt x="4911" y="4662"/>
                  </a:lnTo>
                  <a:lnTo>
                    <a:pt x="5103" y="5032"/>
                  </a:lnTo>
                  <a:lnTo>
                    <a:pt x="5261" y="5341"/>
                  </a:lnTo>
                  <a:lnTo>
                    <a:pt x="5272" y="5359"/>
                  </a:lnTo>
                  <a:lnTo>
                    <a:pt x="5285" y="5377"/>
                  </a:lnTo>
                  <a:lnTo>
                    <a:pt x="5297" y="5394"/>
                  </a:lnTo>
                  <a:lnTo>
                    <a:pt x="5314" y="5409"/>
                  </a:lnTo>
                  <a:lnTo>
                    <a:pt x="5328" y="5424"/>
                  </a:lnTo>
                  <a:lnTo>
                    <a:pt x="5344" y="5435"/>
                  </a:lnTo>
                  <a:lnTo>
                    <a:pt x="5359" y="5446"/>
                  </a:lnTo>
                  <a:lnTo>
                    <a:pt x="5375" y="5455"/>
                  </a:lnTo>
                  <a:lnTo>
                    <a:pt x="5390" y="5461"/>
                  </a:lnTo>
                  <a:lnTo>
                    <a:pt x="5540" y="5504"/>
                  </a:lnTo>
                  <a:lnTo>
                    <a:pt x="5669" y="5560"/>
                  </a:lnTo>
                  <a:lnTo>
                    <a:pt x="5776" y="5627"/>
                  </a:lnTo>
                  <a:lnTo>
                    <a:pt x="5859" y="5699"/>
                  </a:lnTo>
                  <a:lnTo>
                    <a:pt x="5915" y="5776"/>
                  </a:lnTo>
                  <a:lnTo>
                    <a:pt x="5946" y="5850"/>
                  </a:lnTo>
                  <a:lnTo>
                    <a:pt x="5946" y="5919"/>
                  </a:lnTo>
                  <a:lnTo>
                    <a:pt x="5915" y="5979"/>
                  </a:lnTo>
                  <a:lnTo>
                    <a:pt x="5854" y="6026"/>
                  </a:lnTo>
                  <a:lnTo>
                    <a:pt x="5767" y="6065"/>
                  </a:lnTo>
                  <a:lnTo>
                    <a:pt x="5661" y="6100"/>
                  </a:lnTo>
                  <a:lnTo>
                    <a:pt x="5546" y="6128"/>
                  </a:lnTo>
                  <a:lnTo>
                    <a:pt x="5422" y="6144"/>
                  </a:lnTo>
                  <a:lnTo>
                    <a:pt x="5297" y="6142"/>
                  </a:lnTo>
                  <a:lnTo>
                    <a:pt x="5173" y="6119"/>
                  </a:lnTo>
                  <a:lnTo>
                    <a:pt x="5058" y="6070"/>
                  </a:lnTo>
                  <a:lnTo>
                    <a:pt x="4952" y="5990"/>
                  </a:lnTo>
                  <a:lnTo>
                    <a:pt x="4864" y="5876"/>
                  </a:lnTo>
                  <a:lnTo>
                    <a:pt x="4841" y="5840"/>
                  </a:lnTo>
                  <a:lnTo>
                    <a:pt x="4807" y="5799"/>
                  </a:lnTo>
                  <a:lnTo>
                    <a:pt x="4768" y="5755"/>
                  </a:lnTo>
                  <a:lnTo>
                    <a:pt x="4721" y="5706"/>
                  </a:lnTo>
                  <a:lnTo>
                    <a:pt x="4674" y="5659"/>
                  </a:lnTo>
                  <a:lnTo>
                    <a:pt x="4627" y="5611"/>
                  </a:lnTo>
                  <a:lnTo>
                    <a:pt x="4582" y="5568"/>
                  </a:lnTo>
                  <a:lnTo>
                    <a:pt x="4542" y="5531"/>
                  </a:lnTo>
                  <a:lnTo>
                    <a:pt x="4510" y="5501"/>
                  </a:lnTo>
                  <a:lnTo>
                    <a:pt x="4344" y="5085"/>
                  </a:lnTo>
                  <a:lnTo>
                    <a:pt x="4133" y="4642"/>
                  </a:lnTo>
                  <a:lnTo>
                    <a:pt x="3885" y="4182"/>
                  </a:lnTo>
                  <a:lnTo>
                    <a:pt x="3605" y="3714"/>
                  </a:lnTo>
                  <a:lnTo>
                    <a:pt x="3302" y="3246"/>
                  </a:lnTo>
                  <a:lnTo>
                    <a:pt x="2980" y="2783"/>
                  </a:lnTo>
                  <a:lnTo>
                    <a:pt x="2649" y="2338"/>
                  </a:lnTo>
                  <a:lnTo>
                    <a:pt x="2317" y="1918"/>
                  </a:lnTo>
                  <a:lnTo>
                    <a:pt x="1988" y="1530"/>
                  </a:lnTo>
                  <a:lnTo>
                    <a:pt x="1864" y="1415"/>
                  </a:lnTo>
                  <a:lnTo>
                    <a:pt x="1726" y="1328"/>
                  </a:lnTo>
                  <a:lnTo>
                    <a:pt x="1572" y="1262"/>
                  </a:lnTo>
                  <a:lnTo>
                    <a:pt x="1407" y="1213"/>
                  </a:lnTo>
                  <a:lnTo>
                    <a:pt x="1226" y="1178"/>
                  </a:lnTo>
                  <a:lnTo>
                    <a:pt x="1032" y="1152"/>
                  </a:lnTo>
                  <a:lnTo>
                    <a:pt x="825" y="1133"/>
                  </a:lnTo>
                  <a:lnTo>
                    <a:pt x="606" y="1114"/>
                  </a:lnTo>
                  <a:lnTo>
                    <a:pt x="374" y="1093"/>
                  </a:lnTo>
                  <a:lnTo>
                    <a:pt x="222" y="1009"/>
                  </a:lnTo>
                  <a:lnTo>
                    <a:pt x="106" y="892"/>
                  </a:lnTo>
                  <a:lnTo>
                    <a:pt x="32" y="755"/>
                  </a:lnTo>
                  <a:lnTo>
                    <a:pt x="0" y="605"/>
                  </a:lnTo>
                  <a:lnTo>
                    <a:pt x="18" y="453"/>
                  </a:lnTo>
                  <a:lnTo>
                    <a:pt x="85" y="308"/>
                  </a:lnTo>
                  <a:lnTo>
                    <a:pt x="205" y="180"/>
                  </a:lnTo>
                  <a:lnTo>
                    <a:pt x="379" y="77"/>
                  </a:lnTo>
                  <a:lnTo>
                    <a:pt x="615" y="12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</p:grpSp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4633487"/>
            <a:ext cx="4051697" cy="139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6509592" y="4615140"/>
            <a:ext cx="159851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ZA" sz="1400" dirty="0"/>
              <a:t>by</a:t>
            </a:r>
          </a:p>
          <a:p>
            <a:pPr algn="ctr" eaLnBrk="1" hangingPunct="1"/>
            <a:r>
              <a:rPr lang="en-ZA" sz="1400" dirty="0" smtClean="0"/>
              <a:t>Louise </a:t>
            </a:r>
            <a:r>
              <a:rPr lang="en-ZA" sz="1400" dirty="0" err="1" smtClean="0"/>
              <a:t>Kleynhans</a:t>
            </a:r>
            <a:endParaRPr lang="en-ZA" sz="1400" dirty="0" smtClean="0"/>
          </a:p>
          <a:p>
            <a:pPr algn="ctr" eaLnBrk="1" hangingPunct="1"/>
            <a:endParaRPr lang="en-ZA" sz="1400" dirty="0"/>
          </a:p>
          <a:p>
            <a:pPr algn="ctr" eaLnBrk="1" hangingPunct="1"/>
            <a:endParaRPr lang="en-ZA" sz="1400" dirty="0"/>
          </a:p>
          <a:p>
            <a:pPr algn="ctr" eaLnBrk="1" hangingPunct="1"/>
            <a:r>
              <a:rPr lang="en-ZA" sz="1400" dirty="0" smtClean="0"/>
              <a:t>30 July </a:t>
            </a:r>
            <a:r>
              <a:rPr lang="en-ZA" sz="1400" dirty="0"/>
              <a:t>2015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15616" y="6597352"/>
            <a:ext cx="8028384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119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49" y="493713"/>
            <a:ext cx="4408487" cy="5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11" y="5591026"/>
            <a:ext cx="48633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Rectangle 121"/>
          <p:cNvSpPr/>
          <p:nvPr/>
        </p:nvSpPr>
        <p:spPr>
          <a:xfrm>
            <a:off x="1115616" y="6597352"/>
            <a:ext cx="8028384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4" y="5886301"/>
            <a:ext cx="89615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858000" y="144464"/>
            <a:ext cx="2106612" cy="217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9506" y="2590800"/>
            <a:ext cx="5323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QUESTIONS?</a:t>
            </a:r>
            <a:endParaRPr lang="en-US" sz="6000" b="1" dirty="0"/>
          </a:p>
        </p:txBody>
      </p:sp>
      <p:sp>
        <p:nvSpPr>
          <p:cNvPr id="122" name="Rectangle 121"/>
          <p:cNvSpPr/>
          <p:nvPr/>
        </p:nvSpPr>
        <p:spPr>
          <a:xfrm>
            <a:off x="1115616" y="6597352"/>
            <a:ext cx="8028384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25" name="Group 124"/>
          <p:cNvGrpSpPr>
            <a:grpSpLocks/>
          </p:cNvGrpSpPr>
          <p:nvPr/>
        </p:nvGrpSpPr>
        <p:grpSpPr bwMode="auto">
          <a:xfrm>
            <a:off x="304223" y="152400"/>
            <a:ext cx="1295977" cy="1219200"/>
            <a:chOff x="0" y="0"/>
            <a:chExt cx="2631" cy="2628"/>
          </a:xfrm>
        </p:grpSpPr>
        <p:sp>
          <p:nvSpPr>
            <p:cNvPr id="12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631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078" y="52"/>
              <a:ext cx="138" cy="283"/>
            </a:xfrm>
            <a:custGeom>
              <a:avLst/>
              <a:gdLst>
                <a:gd name="T0" fmla="*/ 0 w 955"/>
                <a:gd name="T1" fmla="*/ 0 h 1958"/>
                <a:gd name="T2" fmla="*/ 0 w 955"/>
                <a:gd name="T3" fmla="*/ 0 h 1958"/>
                <a:gd name="T4" fmla="*/ 0 w 955"/>
                <a:gd name="T5" fmla="*/ 0 h 1958"/>
                <a:gd name="T6" fmla="*/ 0 w 955"/>
                <a:gd name="T7" fmla="*/ 0 h 1958"/>
                <a:gd name="T8" fmla="*/ 0 w 955"/>
                <a:gd name="T9" fmla="*/ 0 h 1958"/>
                <a:gd name="T10" fmla="*/ 0 w 955"/>
                <a:gd name="T11" fmla="*/ 0 h 1958"/>
                <a:gd name="T12" fmla="*/ 0 w 955"/>
                <a:gd name="T13" fmla="*/ 0 h 1958"/>
                <a:gd name="T14" fmla="*/ 0 w 955"/>
                <a:gd name="T15" fmla="*/ 0 h 1958"/>
                <a:gd name="T16" fmla="*/ 0 w 955"/>
                <a:gd name="T17" fmla="*/ 0 h 1958"/>
                <a:gd name="T18" fmla="*/ 0 w 955"/>
                <a:gd name="T19" fmla="*/ 0 h 19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5"/>
                <a:gd name="T31" fmla="*/ 0 h 1958"/>
                <a:gd name="T32" fmla="*/ 955 w 955"/>
                <a:gd name="T33" fmla="*/ 1958 h 19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5" h="1958">
                  <a:moveTo>
                    <a:pt x="0" y="1958"/>
                  </a:moveTo>
                  <a:lnTo>
                    <a:pt x="215" y="0"/>
                  </a:lnTo>
                  <a:lnTo>
                    <a:pt x="499" y="575"/>
                  </a:lnTo>
                  <a:lnTo>
                    <a:pt x="461" y="1135"/>
                  </a:lnTo>
                  <a:lnTo>
                    <a:pt x="804" y="1066"/>
                  </a:lnTo>
                  <a:lnTo>
                    <a:pt x="955" y="1351"/>
                  </a:lnTo>
                  <a:lnTo>
                    <a:pt x="414" y="1434"/>
                  </a:lnTo>
                  <a:lnTo>
                    <a:pt x="385" y="1917"/>
                  </a:lnTo>
                  <a:lnTo>
                    <a:pt x="0" y="1958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09" y="44"/>
              <a:ext cx="203" cy="262"/>
            </a:xfrm>
            <a:custGeom>
              <a:avLst/>
              <a:gdLst>
                <a:gd name="T0" fmla="*/ 0 w 1405"/>
                <a:gd name="T1" fmla="*/ 0 h 1818"/>
                <a:gd name="T2" fmla="*/ 0 w 1405"/>
                <a:gd name="T3" fmla="*/ 0 h 1818"/>
                <a:gd name="T4" fmla="*/ 0 w 1405"/>
                <a:gd name="T5" fmla="*/ 0 h 1818"/>
                <a:gd name="T6" fmla="*/ 0 w 1405"/>
                <a:gd name="T7" fmla="*/ 0 h 1818"/>
                <a:gd name="T8" fmla="*/ 0 w 1405"/>
                <a:gd name="T9" fmla="*/ 0 h 1818"/>
                <a:gd name="T10" fmla="*/ 0 w 1405"/>
                <a:gd name="T11" fmla="*/ 0 h 1818"/>
                <a:gd name="T12" fmla="*/ 0 w 1405"/>
                <a:gd name="T13" fmla="*/ 0 h 1818"/>
                <a:gd name="T14" fmla="*/ 0 w 1405"/>
                <a:gd name="T15" fmla="*/ 0 h 18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5"/>
                <a:gd name="T25" fmla="*/ 0 h 1818"/>
                <a:gd name="T26" fmla="*/ 1405 w 1405"/>
                <a:gd name="T27" fmla="*/ 1818 h 18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5" h="1818">
                  <a:moveTo>
                    <a:pt x="0" y="58"/>
                  </a:moveTo>
                  <a:lnTo>
                    <a:pt x="456" y="0"/>
                  </a:lnTo>
                  <a:lnTo>
                    <a:pt x="1405" y="1707"/>
                  </a:lnTo>
                  <a:lnTo>
                    <a:pt x="939" y="1818"/>
                  </a:lnTo>
                  <a:lnTo>
                    <a:pt x="740" y="1409"/>
                  </a:lnTo>
                  <a:lnTo>
                    <a:pt x="589" y="1124"/>
                  </a:lnTo>
                  <a:lnTo>
                    <a:pt x="284" y="63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49" y="245"/>
              <a:ext cx="398" cy="396"/>
            </a:xfrm>
            <a:custGeom>
              <a:avLst/>
              <a:gdLst>
                <a:gd name="T0" fmla="*/ 0 w 2755"/>
                <a:gd name="T1" fmla="*/ 0 h 2738"/>
                <a:gd name="T2" fmla="*/ 0 w 2755"/>
                <a:gd name="T3" fmla="*/ 0 h 2738"/>
                <a:gd name="T4" fmla="*/ 0 w 2755"/>
                <a:gd name="T5" fmla="*/ 0 h 2738"/>
                <a:gd name="T6" fmla="*/ 0 w 2755"/>
                <a:gd name="T7" fmla="*/ 0 h 2738"/>
                <a:gd name="T8" fmla="*/ 0 w 2755"/>
                <a:gd name="T9" fmla="*/ 0 h 2738"/>
                <a:gd name="T10" fmla="*/ 0 w 2755"/>
                <a:gd name="T11" fmla="*/ 0 h 2738"/>
                <a:gd name="T12" fmla="*/ 0 w 2755"/>
                <a:gd name="T13" fmla="*/ 0 h 2738"/>
                <a:gd name="T14" fmla="*/ 0 w 2755"/>
                <a:gd name="T15" fmla="*/ 0 h 2738"/>
                <a:gd name="T16" fmla="*/ 0 w 2755"/>
                <a:gd name="T17" fmla="*/ 0 h 2738"/>
                <a:gd name="T18" fmla="*/ 0 w 2755"/>
                <a:gd name="T19" fmla="*/ 0 h 2738"/>
                <a:gd name="T20" fmla="*/ 0 w 2755"/>
                <a:gd name="T21" fmla="*/ 0 h 2738"/>
                <a:gd name="T22" fmla="*/ 0 w 2755"/>
                <a:gd name="T23" fmla="*/ 0 h 2738"/>
                <a:gd name="T24" fmla="*/ 0 w 2755"/>
                <a:gd name="T25" fmla="*/ 0 h 2738"/>
                <a:gd name="T26" fmla="*/ 0 w 2755"/>
                <a:gd name="T27" fmla="*/ 0 h 2738"/>
                <a:gd name="T28" fmla="*/ 0 w 2755"/>
                <a:gd name="T29" fmla="*/ 0 h 27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55"/>
                <a:gd name="T46" fmla="*/ 0 h 2738"/>
                <a:gd name="T47" fmla="*/ 2755 w 2755"/>
                <a:gd name="T48" fmla="*/ 2738 h 27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55" h="2738">
                  <a:moveTo>
                    <a:pt x="1209" y="2738"/>
                  </a:moveTo>
                  <a:lnTo>
                    <a:pt x="0" y="1351"/>
                  </a:lnTo>
                  <a:lnTo>
                    <a:pt x="256" y="1099"/>
                  </a:lnTo>
                  <a:lnTo>
                    <a:pt x="1612" y="1652"/>
                  </a:lnTo>
                  <a:lnTo>
                    <a:pt x="1273" y="202"/>
                  </a:lnTo>
                  <a:lnTo>
                    <a:pt x="1516" y="0"/>
                  </a:lnTo>
                  <a:lnTo>
                    <a:pt x="2755" y="1412"/>
                  </a:lnTo>
                  <a:lnTo>
                    <a:pt x="2428" y="1695"/>
                  </a:lnTo>
                  <a:lnTo>
                    <a:pt x="1775" y="948"/>
                  </a:lnTo>
                  <a:lnTo>
                    <a:pt x="2042" y="2044"/>
                  </a:lnTo>
                  <a:lnTo>
                    <a:pt x="1863" y="2204"/>
                  </a:lnTo>
                  <a:lnTo>
                    <a:pt x="834" y="1771"/>
                  </a:lnTo>
                  <a:lnTo>
                    <a:pt x="1484" y="2517"/>
                  </a:lnTo>
                  <a:lnTo>
                    <a:pt x="1209" y="2738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237" y="686"/>
              <a:ext cx="293" cy="220"/>
            </a:xfrm>
            <a:custGeom>
              <a:avLst/>
              <a:gdLst>
                <a:gd name="T0" fmla="*/ 0 w 2027"/>
                <a:gd name="T1" fmla="*/ 0 h 1518"/>
                <a:gd name="T2" fmla="*/ 0 w 2027"/>
                <a:gd name="T3" fmla="*/ 0 h 1518"/>
                <a:gd name="T4" fmla="*/ 0 w 2027"/>
                <a:gd name="T5" fmla="*/ 0 h 1518"/>
                <a:gd name="T6" fmla="*/ 0 w 2027"/>
                <a:gd name="T7" fmla="*/ 0 h 1518"/>
                <a:gd name="T8" fmla="*/ 0 w 2027"/>
                <a:gd name="T9" fmla="*/ 0 h 1518"/>
                <a:gd name="T10" fmla="*/ 0 w 2027"/>
                <a:gd name="T11" fmla="*/ 0 h 1518"/>
                <a:gd name="T12" fmla="*/ 0 w 2027"/>
                <a:gd name="T13" fmla="*/ 0 h 1518"/>
                <a:gd name="T14" fmla="*/ 0 w 2027"/>
                <a:gd name="T15" fmla="*/ 0 h 1518"/>
                <a:gd name="T16" fmla="*/ 0 w 2027"/>
                <a:gd name="T17" fmla="*/ 0 h 1518"/>
                <a:gd name="T18" fmla="*/ 0 w 2027"/>
                <a:gd name="T19" fmla="*/ 0 h 15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7"/>
                <a:gd name="T31" fmla="*/ 0 h 1518"/>
                <a:gd name="T32" fmla="*/ 2027 w 2027"/>
                <a:gd name="T33" fmla="*/ 1518 h 15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7" h="1518">
                  <a:moveTo>
                    <a:pt x="0" y="1122"/>
                  </a:moveTo>
                  <a:lnTo>
                    <a:pt x="1431" y="526"/>
                  </a:lnTo>
                  <a:lnTo>
                    <a:pt x="1242" y="124"/>
                  </a:lnTo>
                  <a:lnTo>
                    <a:pt x="1517" y="0"/>
                  </a:lnTo>
                  <a:lnTo>
                    <a:pt x="2027" y="1122"/>
                  </a:lnTo>
                  <a:lnTo>
                    <a:pt x="1715" y="1263"/>
                  </a:lnTo>
                  <a:lnTo>
                    <a:pt x="1573" y="918"/>
                  </a:lnTo>
                  <a:lnTo>
                    <a:pt x="165" y="1518"/>
                  </a:lnTo>
                  <a:lnTo>
                    <a:pt x="0" y="1122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883" y="233"/>
              <a:ext cx="325" cy="335"/>
            </a:xfrm>
            <a:custGeom>
              <a:avLst/>
              <a:gdLst>
                <a:gd name="T0" fmla="*/ 0 w 2244"/>
                <a:gd name="T1" fmla="*/ 0 h 2322"/>
                <a:gd name="T2" fmla="*/ 0 w 2244"/>
                <a:gd name="T3" fmla="*/ 0 h 2322"/>
                <a:gd name="T4" fmla="*/ 0 w 2244"/>
                <a:gd name="T5" fmla="*/ 0 h 2322"/>
                <a:gd name="T6" fmla="*/ 0 w 2244"/>
                <a:gd name="T7" fmla="*/ 0 h 2322"/>
                <a:gd name="T8" fmla="*/ 0 w 2244"/>
                <a:gd name="T9" fmla="*/ 0 h 2322"/>
                <a:gd name="T10" fmla="*/ 0 w 2244"/>
                <a:gd name="T11" fmla="*/ 0 h 2322"/>
                <a:gd name="T12" fmla="*/ 0 w 2244"/>
                <a:gd name="T13" fmla="*/ 0 h 2322"/>
                <a:gd name="T14" fmla="*/ 0 w 2244"/>
                <a:gd name="T15" fmla="*/ 0 h 2322"/>
                <a:gd name="T16" fmla="*/ 0 w 2244"/>
                <a:gd name="T17" fmla="*/ 0 h 2322"/>
                <a:gd name="T18" fmla="*/ 0 w 2244"/>
                <a:gd name="T19" fmla="*/ 0 h 2322"/>
                <a:gd name="T20" fmla="*/ 0 w 2244"/>
                <a:gd name="T21" fmla="*/ 0 h 2322"/>
                <a:gd name="T22" fmla="*/ 0 w 2244"/>
                <a:gd name="T23" fmla="*/ 0 h 2322"/>
                <a:gd name="T24" fmla="*/ 0 w 2244"/>
                <a:gd name="T25" fmla="*/ 0 h 2322"/>
                <a:gd name="T26" fmla="*/ 0 w 2244"/>
                <a:gd name="T27" fmla="*/ 0 h 23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44"/>
                <a:gd name="T43" fmla="*/ 0 h 2322"/>
                <a:gd name="T44" fmla="*/ 2244 w 2244"/>
                <a:gd name="T45" fmla="*/ 2322 h 23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44" h="2322">
                  <a:moveTo>
                    <a:pt x="1162" y="0"/>
                  </a:moveTo>
                  <a:lnTo>
                    <a:pt x="0" y="1483"/>
                  </a:lnTo>
                  <a:lnTo>
                    <a:pt x="377" y="1763"/>
                  </a:lnTo>
                  <a:lnTo>
                    <a:pt x="863" y="1148"/>
                  </a:lnTo>
                  <a:lnTo>
                    <a:pt x="1192" y="1392"/>
                  </a:lnTo>
                  <a:lnTo>
                    <a:pt x="699" y="2025"/>
                  </a:lnTo>
                  <a:lnTo>
                    <a:pt x="1065" y="2322"/>
                  </a:lnTo>
                  <a:lnTo>
                    <a:pt x="2244" y="808"/>
                  </a:lnTo>
                  <a:lnTo>
                    <a:pt x="1862" y="516"/>
                  </a:lnTo>
                  <a:lnTo>
                    <a:pt x="1410" y="1118"/>
                  </a:lnTo>
                  <a:lnTo>
                    <a:pt x="1088" y="857"/>
                  </a:lnTo>
                  <a:lnTo>
                    <a:pt x="1551" y="273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255" y="1452"/>
              <a:ext cx="316" cy="277"/>
            </a:xfrm>
            <a:custGeom>
              <a:avLst/>
              <a:gdLst>
                <a:gd name="T0" fmla="*/ 0 w 2187"/>
                <a:gd name="T1" fmla="*/ 0 h 1915"/>
                <a:gd name="T2" fmla="*/ 0 w 2187"/>
                <a:gd name="T3" fmla="*/ 0 h 1915"/>
                <a:gd name="T4" fmla="*/ 0 w 2187"/>
                <a:gd name="T5" fmla="*/ 0 h 1915"/>
                <a:gd name="T6" fmla="*/ 0 w 2187"/>
                <a:gd name="T7" fmla="*/ 0 h 1915"/>
                <a:gd name="T8" fmla="*/ 0 w 2187"/>
                <a:gd name="T9" fmla="*/ 0 h 1915"/>
                <a:gd name="T10" fmla="*/ 0 w 2187"/>
                <a:gd name="T11" fmla="*/ 0 h 1915"/>
                <a:gd name="T12" fmla="*/ 0 w 2187"/>
                <a:gd name="T13" fmla="*/ 0 h 1915"/>
                <a:gd name="T14" fmla="*/ 0 w 2187"/>
                <a:gd name="T15" fmla="*/ 0 h 1915"/>
                <a:gd name="T16" fmla="*/ 0 w 2187"/>
                <a:gd name="T17" fmla="*/ 0 h 1915"/>
                <a:gd name="T18" fmla="*/ 0 w 2187"/>
                <a:gd name="T19" fmla="*/ 0 h 1915"/>
                <a:gd name="T20" fmla="*/ 0 w 2187"/>
                <a:gd name="T21" fmla="*/ 0 h 1915"/>
                <a:gd name="T22" fmla="*/ 0 w 2187"/>
                <a:gd name="T23" fmla="*/ 0 h 19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87"/>
                <a:gd name="T37" fmla="*/ 0 h 1915"/>
                <a:gd name="T38" fmla="*/ 2187 w 2187"/>
                <a:gd name="T39" fmla="*/ 1915 h 19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87" h="1915">
                  <a:moveTo>
                    <a:pt x="408" y="0"/>
                  </a:moveTo>
                  <a:lnTo>
                    <a:pt x="2187" y="548"/>
                  </a:lnTo>
                  <a:lnTo>
                    <a:pt x="2101" y="830"/>
                  </a:lnTo>
                  <a:lnTo>
                    <a:pt x="868" y="1290"/>
                  </a:lnTo>
                  <a:lnTo>
                    <a:pt x="1856" y="1579"/>
                  </a:lnTo>
                  <a:lnTo>
                    <a:pt x="1795" y="1915"/>
                  </a:lnTo>
                  <a:lnTo>
                    <a:pt x="0" y="1353"/>
                  </a:lnTo>
                  <a:lnTo>
                    <a:pt x="23" y="1194"/>
                  </a:lnTo>
                  <a:lnTo>
                    <a:pt x="1376" y="662"/>
                  </a:lnTo>
                  <a:lnTo>
                    <a:pt x="301" y="298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418" y="33"/>
              <a:ext cx="124" cy="267"/>
            </a:xfrm>
            <a:custGeom>
              <a:avLst/>
              <a:gdLst>
                <a:gd name="T0" fmla="*/ 0 w 861"/>
                <a:gd name="T1" fmla="*/ 0 h 1845"/>
                <a:gd name="T2" fmla="*/ 0 w 861"/>
                <a:gd name="T3" fmla="*/ 0 h 1845"/>
                <a:gd name="T4" fmla="*/ 0 w 861"/>
                <a:gd name="T5" fmla="*/ 0 h 1845"/>
                <a:gd name="T6" fmla="*/ 0 w 861"/>
                <a:gd name="T7" fmla="*/ 0 h 1845"/>
                <a:gd name="T8" fmla="*/ 0 w 861"/>
                <a:gd name="T9" fmla="*/ 0 h 1845"/>
                <a:gd name="T10" fmla="*/ 0 w 861"/>
                <a:gd name="T11" fmla="*/ 0 h 1845"/>
                <a:gd name="T12" fmla="*/ 0 w 861"/>
                <a:gd name="T13" fmla="*/ 0 h 1845"/>
                <a:gd name="T14" fmla="*/ 0 w 861"/>
                <a:gd name="T15" fmla="*/ 0 h 1845"/>
                <a:gd name="T16" fmla="*/ 0 w 861"/>
                <a:gd name="T17" fmla="*/ 0 h 1845"/>
                <a:gd name="T18" fmla="*/ 0 w 861"/>
                <a:gd name="T19" fmla="*/ 0 h 1845"/>
                <a:gd name="T20" fmla="*/ 0 w 861"/>
                <a:gd name="T21" fmla="*/ 0 h 1845"/>
                <a:gd name="T22" fmla="*/ 0 w 861"/>
                <a:gd name="T23" fmla="*/ 0 h 1845"/>
                <a:gd name="T24" fmla="*/ 0 w 861"/>
                <a:gd name="T25" fmla="*/ 0 h 1845"/>
                <a:gd name="T26" fmla="*/ 0 w 861"/>
                <a:gd name="T27" fmla="*/ 0 h 1845"/>
                <a:gd name="T28" fmla="*/ 0 w 861"/>
                <a:gd name="T29" fmla="*/ 0 h 1845"/>
                <a:gd name="T30" fmla="*/ 0 w 861"/>
                <a:gd name="T31" fmla="*/ 0 h 1845"/>
                <a:gd name="T32" fmla="*/ 0 w 861"/>
                <a:gd name="T33" fmla="*/ 0 h 1845"/>
                <a:gd name="T34" fmla="*/ 0 w 861"/>
                <a:gd name="T35" fmla="*/ 0 h 1845"/>
                <a:gd name="T36" fmla="*/ 0 w 861"/>
                <a:gd name="T37" fmla="*/ 0 h 1845"/>
                <a:gd name="T38" fmla="*/ 0 w 861"/>
                <a:gd name="T39" fmla="*/ 0 h 1845"/>
                <a:gd name="T40" fmla="*/ 0 w 861"/>
                <a:gd name="T41" fmla="*/ 0 h 1845"/>
                <a:gd name="T42" fmla="*/ 0 w 861"/>
                <a:gd name="T43" fmla="*/ 0 h 1845"/>
                <a:gd name="T44" fmla="*/ 0 w 861"/>
                <a:gd name="T45" fmla="*/ 0 h 1845"/>
                <a:gd name="T46" fmla="*/ 0 w 861"/>
                <a:gd name="T47" fmla="*/ 0 h 1845"/>
                <a:gd name="T48" fmla="*/ 0 w 861"/>
                <a:gd name="T49" fmla="*/ 0 h 1845"/>
                <a:gd name="T50" fmla="*/ 0 w 861"/>
                <a:gd name="T51" fmla="*/ 0 h 1845"/>
                <a:gd name="T52" fmla="*/ 0 w 861"/>
                <a:gd name="T53" fmla="*/ 0 h 1845"/>
                <a:gd name="T54" fmla="*/ 0 w 861"/>
                <a:gd name="T55" fmla="*/ 0 h 1845"/>
                <a:gd name="T56" fmla="*/ 0 w 861"/>
                <a:gd name="T57" fmla="*/ 0 h 1845"/>
                <a:gd name="T58" fmla="*/ 0 w 861"/>
                <a:gd name="T59" fmla="*/ 0 h 1845"/>
                <a:gd name="T60" fmla="*/ 0 w 861"/>
                <a:gd name="T61" fmla="*/ 0 h 1845"/>
                <a:gd name="T62" fmla="*/ 0 w 861"/>
                <a:gd name="T63" fmla="*/ 0 h 1845"/>
                <a:gd name="T64" fmla="*/ 0 w 861"/>
                <a:gd name="T65" fmla="*/ 0 h 1845"/>
                <a:gd name="T66" fmla="*/ 0 w 861"/>
                <a:gd name="T67" fmla="*/ 0 h 1845"/>
                <a:gd name="T68" fmla="*/ 0 w 861"/>
                <a:gd name="T69" fmla="*/ 0 h 1845"/>
                <a:gd name="T70" fmla="*/ 0 w 861"/>
                <a:gd name="T71" fmla="*/ 0 h 1845"/>
                <a:gd name="T72" fmla="*/ 0 w 861"/>
                <a:gd name="T73" fmla="*/ 0 h 1845"/>
                <a:gd name="T74" fmla="*/ 0 w 861"/>
                <a:gd name="T75" fmla="*/ 0 h 1845"/>
                <a:gd name="T76" fmla="*/ 0 w 861"/>
                <a:gd name="T77" fmla="*/ 0 h 1845"/>
                <a:gd name="T78" fmla="*/ 0 w 861"/>
                <a:gd name="T79" fmla="*/ 0 h 1845"/>
                <a:gd name="T80" fmla="*/ 0 w 861"/>
                <a:gd name="T81" fmla="*/ 0 h 1845"/>
                <a:gd name="T82" fmla="*/ 0 w 861"/>
                <a:gd name="T83" fmla="*/ 0 h 1845"/>
                <a:gd name="T84" fmla="*/ 0 w 861"/>
                <a:gd name="T85" fmla="*/ 0 h 1845"/>
                <a:gd name="T86" fmla="*/ 0 w 861"/>
                <a:gd name="T87" fmla="*/ 0 h 1845"/>
                <a:gd name="T88" fmla="*/ 0 w 861"/>
                <a:gd name="T89" fmla="*/ 0 h 1845"/>
                <a:gd name="T90" fmla="*/ 0 w 861"/>
                <a:gd name="T91" fmla="*/ 0 h 1845"/>
                <a:gd name="T92" fmla="*/ 0 w 861"/>
                <a:gd name="T93" fmla="*/ 0 h 1845"/>
                <a:gd name="T94" fmla="*/ 0 w 861"/>
                <a:gd name="T95" fmla="*/ 0 h 1845"/>
                <a:gd name="T96" fmla="*/ 0 w 861"/>
                <a:gd name="T97" fmla="*/ 0 h 1845"/>
                <a:gd name="T98" fmla="*/ 0 w 861"/>
                <a:gd name="T99" fmla="*/ 0 h 1845"/>
                <a:gd name="T100" fmla="*/ 0 w 861"/>
                <a:gd name="T101" fmla="*/ 0 h 1845"/>
                <a:gd name="T102" fmla="*/ 0 w 861"/>
                <a:gd name="T103" fmla="*/ 0 h 18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61"/>
                <a:gd name="T157" fmla="*/ 0 h 1845"/>
                <a:gd name="T158" fmla="*/ 861 w 861"/>
                <a:gd name="T159" fmla="*/ 1845 h 18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61" h="1845">
                  <a:moveTo>
                    <a:pt x="198" y="627"/>
                  </a:moveTo>
                  <a:lnTo>
                    <a:pt x="0" y="627"/>
                  </a:lnTo>
                  <a:lnTo>
                    <a:pt x="0" y="944"/>
                  </a:lnTo>
                  <a:lnTo>
                    <a:pt x="210" y="944"/>
                  </a:lnTo>
                  <a:lnTo>
                    <a:pt x="281" y="966"/>
                  </a:lnTo>
                  <a:lnTo>
                    <a:pt x="334" y="1021"/>
                  </a:lnTo>
                  <a:lnTo>
                    <a:pt x="373" y="1100"/>
                  </a:lnTo>
                  <a:lnTo>
                    <a:pt x="394" y="1194"/>
                  </a:lnTo>
                  <a:lnTo>
                    <a:pt x="395" y="1294"/>
                  </a:lnTo>
                  <a:lnTo>
                    <a:pt x="380" y="1389"/>
                  </a:lnTo>
                  <a:lnTo>
                    <a:pt x="344" y="1469"/>
                  </a:lnTo>
                  <a:lnTo>
                    <a:pt x="288" y="1524"/>
                  </a:lnTo>
                  <a:lnTo>
                    <a:pt x="210" y="1544"/>
                  </a:lnTo>
                  <a:lnTo>
                    <a:pt x="0" y="1544"/>
                  </a:lnTo>
                  <a:lnTo>
                    <a:pt x="398" y="1845"/>
                  </a:lnTo>
                  <a:lnTo>
                    <a:pt x="560" y="1796"/>
                  </a:lnTo>
                  <a:lnTo>
                    <a:pt x="689" y="1693"/>
                  </a:lnTo>
                  <a:lnTo>
                    <a:pt x="782" y="1556"/>
                  </a:lnTo>
                  <a:lnTo>
                    <a:pt x="840" y="1396"/>
                  </a:lnTo>
                  <a:lnTo>
                    <a:pt x="861" y="1227"/>
                  </a:lnTo>
                  <a:lnTo>
                    <a:pt x="843" y="1064"/>
                  </a:lnTo>
                  <a:lnTo>
                    <a:pt x="788" y="920"/>
                  </a:lnTo>
                  <a:lnTo>
                    <a:pt x="693" y="809"/>
                  </a:lnTo>
                  <a:lnTo>
                    <a:pt x="560" y="748"/>
                  </a:lnTo>
                  <a:lnTo>
                    <a:pt x="662" y="664"/>
                  </a:lnTo>
                  <a:lnTo>
                    <a:pt x="728" y="566"/>
                  </a:lnTo>
                  <a:lnTo>
                    <a:pt x="762" y="458"/>
                  </a:lnTo>
                  <a:lnTo>
                    <a:pt x="764" y="347"/>
                  </a:lnTo>
                  <a:lnTo>
                    <a:pt x="742" y="240"/>
                  </a:lnTo>
                  <a:lnTo>
                    <a:pt x="696" y="145"/>
                  </a:lnTo>
                  <a:lnTo>
                    <a:pt x="627" y="69"/>
                  </a:lnTo>
                  <a:lnTo>
                    <a:pt x="540" y="18"/>
                  </a:lnTo>
                  <a:lnTo>
                    <a:pt x="438" y="0"/>
                  </a:lnTo>
                  <a:lnTo>
                    <a:pt x="0" y="273"/>
                  </a:lnTo>
                  <a:lnTo>
                    <a:pt x="124" y="273"/>
                  </a:lnTo>
                  <a:lnTo>
                    <a:pt x="186" y="284"/>
                  </a:lnTo>
                  <a:lnTo>
                    <a:pt x="234" y="318"/>
                  </a:lnTo>
                  <a:lnTo>
                    <a:pt x="269" y="364"/>
                  </a:lnTo>
                  <a:lnTo>
                    <a:pt x="290" y="420"/>
                  </a:lnTo>
                  <a:lnTo>
                    <a:pt x="298" y="478"/>
                  </a:lnTo>
                  <a:lnTo>
                    <a:pt x="291" y="534"/>
                  </a:lnTo>
                  <a:lnTo>
                    <a:pt x="273" y="582"/>
                  </a:lnTo>
                  <a:lnTo>
                    <a:pt x="241" y="614"/>
                  </a:lnTo>
                  <a:lnTo>
                    <a:pt x="198" y="627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349" y="33"/>
              <a:ext cx="133" cy="267"/>
            </a:xfrm>
            <a:custGeom>
              <a:avLst/>
              <a:gdLst>
                <a:gd name="T0" fmla="*/ 0 w 911"/>
                <a:gd name="T1" fmla="*/ 0 h 1845"/>
                <a:gd name="T2" fmla="*/ 0 w 911"/>
                <a:gd name="T3" fmla="*/ 0 h 1845"/>
                <a:gd name="T4" fmla="*/ 0 w 911"/>
                <a:gd name="T5" fmla="*/ 0 h 1845"/>
                <a:gd name="T6" fmla="*/ 0 w 911"/>
                <a:gd name="T7" fmla="*/ 0 h 1845"/>
                <a:gd name="T8" fmla="*/ 0 w 911"/>
                <a:gd name="T9" fmla="*/ 0 h 1845"/>
                <a:gd name="T10" fmla="*/ 0 w 911"/>
                <a:gd name="T11" fmla="*/ 0 h 1845"/>
                <a:gd name="T12" fmla="*/ 0 w 911"/>
                <a:gd name="T13" fmla="*/ 0 h 1845"/>
                <a:gd name="T14" fmla="*/ 0 w 911"/>
                <a:gd name="T15" fmla="*/ 0 h 1845"/>
                <a:gd name="T16" fmla="*/ 0 w 911"/>
                <a:gd name="T17" fmla="*/ 0 h 1845"/>
                <a:gd name="T18" fmla="*/ 0 w 911"/>
                <a:gd name="T19" fmla="*/ 0 h 1845"/>
                <a:gd name="T20" fmla="*/ 0 w 911"/>
                <a:gd name="T21" fmla="*/ 0 h 1845"/>
                <a:gd name="T22" fmla="*/ 0 w 911"/>
                <a:gd name="T23" fmla="*/ 0 h 1845"/>
                <a:gd name="T24" fmla="*/ 0 w 911"/>
                <a:gd name="T25" fmla="*/ 0 h 1845"/>
                <a:gd name="T26" fmla="*/ 0 w 911"/>
                <a:gd name="T27" fmla="*/ 0 h 1845"/>
                <a:gd name="T28" fmla="*/ 0 w 911"/>
                <a:gd name="T29" fmla="*/ 0 h 1845"/>
                <a:gd name="T30" fmla="*/ 0 w 911"/>
                <a:gd name="T31" fmla="*/ 0 h 18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11"/>
                <a:gd name="T49" fmla="*/ 0 h 1845"/>
                <a:gd name="T50" fmla="*/ 911 w 911"/>
                <a:gd name="T51" fmla="*/ 1845 h 18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11" h="1845">
                  <a:moveTo>
                    <a:pt x="911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1839"/>
                  </a:lnTo>
                  <a:lnTo>
                    <a:pt x="871" y="1845"/>
                  </a:lnTo>
                  <a:lnTo>
                    <a:pt x="473" y="1544"/>
                  </a:lnTo>
                  <a:lnTo>
                    <a:pt x="473" y="273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34" y="118"/>
              <a:ext cx="198" cy="279"/>
            </a:xfrm>
            <a:custGeom>
              <a:avLst/>
              <a:gdLst>
                <a:gd name="T0" fmla="*/ 0 w 1367"/>
                <a:gd name="T1" fmla="*/ 0 h 1937"/>
                <a:gd name="T2" fmla="*/ 0 w 1367"/>
                <a:gd name="T3" fmla="*/ 0 h 1937"/>
                <a:gd name="T4" fmla="*/ 0 w 1367"/>
                <a:gd name="T5" fmla="*/ 0 h 1937"/>
                <a:gd name="T6" fmla="*/ 0 w 1367"/>
                <a:gd name="T7" fmla="*/ 0 h 1937"/>
                <a:gd name="T8" fmla="*/ 0 w 1367"/>
                <a:gd name="T9" fmla="*/ 0 h 1937"/>
                <a:gd name="T10" fmla="*/ 0 w 1367"/>
                <a:gd name="T11" fmla="*/ 0 h 1937"/>
                <a:gd name="T12" fmla="*/ 0 w 1367"/>
                <a:gd name="T13" fmla="*/ 0 h 1937"/>
                <a:gd name="T14" fmla="*/ 0 w 1367"/>
                <a:gd name="T15" fmla="*/ 0 h 1937"/>
                <a:gd name="T16" fmla="*/ 0 w 1367"/>
                <a:gd name="T17" fmla="*/ 0 h 1937"/>
                <a:gd name="T18" fmla="*/ 0 w 1367"/>
                <a:gd name="T19" fmla="*/ 0 h 1937"/>
                <a:gd name="T20" fmla="*/ 0 w 1367"/>
                <a:gd name="T21" fmla="*/ 0 h 1937"/>
                <a:gd name="T22" fmla="*/ 0 w 1367"/>
                <a:gd name="T23" fmla="*/ 0 h 1937"/>
                <a:gd name="T24" fmla="*/ 0 w 1367"/>
                <a:gd name="T25" fmla="*/ 0 h 1937"/>
                <a:gd name="T26" fmla="*/ 0 w 1367"/>
                <a:gd name="T27" fmla="*/ 0 h 1937"/>
                <a:gd name="T28" fmla="*/ 0 w 1367"/>
                <a:gd name="T29" fmla="*/ 0 h 1937"/>
                <a:gd name="T30" fmla="*/ 0 w 1367"/>
                <a:gd name="T31" fmla="*/ 0 h 1937"/>
                <a:gd name="T32" fmla="*/ 0 w 1367"/>
                <a:gd name="T33" fmla="*/ 0 h 1937"/>
                <a:gd name="T34" fmla="*/ 0 w 1367"/>
                <a:gd name="T35" fmla="*/ 0 h 1937"/>
                <a:gd name="T36" fmla="*/ 0 w 1367"/>
                <a:gd name="T37" fmla="*/ 0 h 1937"/>
                <a:gd name="T38" fmla="*/ 0 w 1367"/>
                <a:gd name="T39" fmla="*/ 0 h 1937"/>
                <a:gd name="T40" fmla="*/ 0 w 1367"/>
                <a:gd name="T41" fmla="*/ 0 h 1937"/>
                <a:gd name="T42" fmla="*/ 0 w 1367"/>
                <a:gd name="T43" fmla="*/ 0 h 1937"/>
                <a:gd name="T44" fmla="*/ 0 w 1367"/>
                <a:gd name="T45" fmla="*/ 0 h 1937"/>
                <a:gd name="T46" fmla="*/ 0 w 1367"/>
                <a:gd name="T47" fmla="*/ 0 h 1937"/>
                <a:gd name="T48" fmla="*/ 0 w 1367"/>
                <a:gd name="T49" fmla="*/ 0 h 1937"/>
                <a:gd name="T50" fmla="*/ 0 w 1367"/>
                <a:gd name="T51" fmla="*/ 0 h 1937"/>
                <a:gd name="T52" fmla="*/ 0 w 1367"/>
                <a:gd name="T53" fmla="*/ 0 h 1937"/>
                <a:gd name="T54" fmla="*/ 0 w 1367"/>
                <a:gd name="T55" fmla="*/ 0 h 1937"/>
                <a:gd name="T56" fmla="*/ 0 w 1367"/>
                <a:gd name="T57" fmla="*/ 0 h 1937"/>
                <a:gd name="T58" fmla="*/ 0 w 1367"/>
                <a:gd name="T59" fmla="*/ 0 h 1937"/>
                <a:gd name="T60" fmla="*/ 0 w 1367"/>
                <a:gd name="T61" fmla="*/ 0 h 1937"/>
                <a:gd name="T62" fmla="*/ 0 w 1367"/>
                <a:gd name="T63" fmla="*/ 0 h 1937"/>
                <a:gd name="T64" fmla="*/ 0 w 1367"/>
                <a:gd name="T65" fmla="*/ 0 h 1937"/>
                <a:gd name="T66" fmla="*/ 0 w 1367"/>
                <a:gd name="T67" fmla="*/ 0 h 1937"/>
                <a:gd name="T68" fmla="*/ 0 w 1367"/>
                <a:gd name="T69" fmla="*/ 0 h 1937"/>
                <a:gd name="T70" fmla="*/ 0 w 1367"/>
                <a:gd name="T71" fmla="*/ 0 h 1937"/>
                <a:gd name="T72" fmla="*/ 0 w 1367"/>
                <a:gd name="T73" fmla="*/ 0 h 1937"/>
                <a:gd name="T74" fmla="*/ 0 w 1367"/>
                <a:gd name="T75" fmla="*/ 0 h 1937"/>
                <a:gd name="T76" fmla="*/ 0 w 1367"/>
                <a:gd name="T77" fmla="*/ 0 h 1937"/>
                <a:gd name="T78" fmla="*/ 0 w 1367"/>
                <a:gd name="T79" fmla="*/ 0 h 1937"/>
                <a:gd name="T80" fmla="*/ 0 w 1367"/>
                <a:gd name="T81" fmla="*/ 0 h 1937"/>
                <a:gd name="T82" fmla="*/ 0 w 1367"/>
                <a:gd name="T83" fmla="*/ 0 h 1937"/>
                <a:gd name="T84" fmla="*/ 0 w 1367"/>
                <a:gd name="T85" fmla="*/ 0 h 1937"/>
                <a:gd name="T86" fmla="*/ 0 w 1367"/>
                <a:gd name="T87" fmla="*/ 0 h 1937"/>
                <a:gd name="T88" fmla="*/ 0 w 1367"/>
                <a:gd name="T89" fmla="*/ 0 h 1937"/>
                <a:gd name="T90" fmla="*/ 0 w 1367"/>
                <a:gd name="T91" fmla="*/ 0 h 1937"/>
                <a:gd name="T92" fmla="*/ 0 w 1367"/>
                <a:gd name="T93" fmla="*/ 0 h 1937"/>
                <a:gd name="T94" fmla="*/ 0 w 1367"/>
                <a:gd name="T95" fmla="*/ 0 h 1937"/>
                <a:gd name="T96" fmla="*/ 0 w 1367"/>
                <a:gd name="T97" fmla="*/ 0 h 1937"/>
                <a:gd name="T98" fmla="*/ 0 w 1367"/>
                <a:gd name="T99" fmla="*/ 0 h 1937"/>
                <a:gd name="T100" fmla="*/ 0 w 1367"/>
                <a:gd name="T101" fmla="*/ 0 h 1937"/>
                <a:gd name="T102" fmla="*/ 0 w 1367"/>
                <a:gd name="T103" fmla="*/ 0 h 1937"/>
                <a:gd name="T104" fmla="*/ 0 w 1367"/>
                <a:gd name="T105" fmla="*/ 0 h 1937"/>
                <a:gd name="T106" fmla="*/ 0 w 1367"/>
                <a:gd name="T107" fmla="*/ 0 h 1937"/>
                <a:gd name="T108" fmla="*/ 0 w 1367"/>
                <a:gd name="T109" fmla="*/ 0 h 1937"/>
                <a:gd name="T110" fmla="*/ 0 w 1367"/>
                <a:gd name="T111" fmla="*/ 0 h 19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67"/>
                <a:gd name="T169" fmla="*/ 0 h 1937"/>
                <a:gd name="T170" fmla="*/ 1367 w 1367"/>
                <a:gd name="T171" fmla="*/ 1937 h 19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67" h="1937">
                  <a:moveTo>
                    <a:pt x="822" y="1578"/>
                  </a:moveTo>
                  <a:lnTo>
                    <a:pt x="874" y="1541"/>
                  </a:lnTo>
                  <a:lnTo>
                    <a:pt x="912" y="1493"/>
                  </a:lnTo>
                  <a:lnTo>
                    <a:pt x="937" y="1433"/>
                  </a:lnTo>
                  <a:lnTo>
                    <a:pt x="948" y="1363"/>
                  </a:lnTo>
                  <a:lnTo>
                    <a:pt x="948" y="1284"/>
                  </a:lnTo>
                  <a:lnTo>
                    <a:pt x="937" y="1197"/>
                  </a:lnTo>
                  <a:lnTo>
                    <a:pt x="912" y="1104"/>
                  </a:lnTo>
                  <a:lnTo>
                    <a:pt x="877" y="1004"/>
                  </a:lnTo>
                  <a:lnTo>
                    <a:pt x="832" y="900"/>
                  </a:lnTo>
                  <a:lnTo>
                    <a:pt x="752" y="747"/>
                  </a:lnTo>
                  <a:lnTo>
                    <a:pt x="676" y="624"/>
                  </a:lnTo>
                  <a:lnTo>
                    <a:pt x="603" y="525"/>
                  </a:lnTo>
                  <a:lnTo>
                    <a:pt x="534" y="453"/>
                  </a:lnTo>
                  <a:lnTo>
                    <a:pt x="467" y="402"/>
                  </a:lnTo>
                  <a:lnTo>
                    <a:pt x="401" y="374"/>
                  </a:lnTo>
                  <a:lnTo>
                    <a:pt x="338" y="365"/>
                  </a:lnTo>
                  <a:lnTo>
                    <a:pt x="277" y="374"/>
                  </a:lnTo>
                  <a:lnTo>
                    <a:pt x="216" y="400"/>
                  </a:lnTo>
                  <a:lnTo>
                    <a:pt x="169" y="415"/>
                  </a:lnTo>
                  <a:lnTo>
                    <a:pt x="122" y="407"/>
                  </a:lnTo>
                  <a:lnTo>
                    <a:pt x="81" y="383"/>
                  </a:lnTo>
                  <a:lnTo>
                    <a:pt x="44" y="345"/>
                  </a:lnTo>
                  <a:lnTo>
                    <a:pt x="18" y="300"/>
                  </a:lnTo>
                  <a:lnTo>
                    <a:pt x="2" y="250"/>
                  </a:lnTo>
                  <a:lnTo>
                    <a:pt x="0" y="202"/>
                  </a:lnTo>
                  <a:lnTo>
                    <a:pt x="15" y="157"/>
                  </a:lnTo>
                  <a:lnTo>
                    <a:pt x="50" y="123"/>
                  </a:lnTo>
                  <a:lnTo>
                    <a:pt x="197" y="48"/>
                  </a:lnTo>
                  <a:lnTo>
                    <a:pt x="340" y="7"/>
                  </a:lnTo>
                  <a:lnTo>
                    <a:pt x="482" y="0"/>
                  </a:lnTo>
                  <a:lnTo>
                    <a:pt x="620" y="25"/>
                  </a:lnTo>
                  <a:lnTo>
                    <a:pt x="754" y="84"/>
                  </a:lnTo>
                  <a:lnTo>
                    <a:pt x="882" y="170"/>
                  </a:lnTo>
                  <a:lnTo>
                    <a:pt x="1003" y="287"/>
                  </a:lnTo>
                  <a:lnTo>
                    <a:pt x="1114" y="432"/>
                  </a:lnTo>
                  <a:lnTo>
                    <a:pt x="1218" y="603"/>
                  </a:lnTo>
                  <a:lnTo>
                    <a:pt x="1290" y="757"/>
                  </a:lnTo>
                  <a:lnTo>
                    <a:pt x="1338" y="919"/>
                  </a:lnTo>
                  <a:lnTo>
                    <a:pt x="1364" y="1085"/>
                  </a:lnTo>
                  <a:lnTo>
                    <a:pt x="1367" y="1249"/>
                  </a:lnTo>
                  <a:lnTo>
                    <a:pt x="1344" y="1406"/>
                  </a:lnTo>
                  <a:lnTo>
                    <a:pt x="1296" y="1552"/>
                  </a:lnTo>
                  <a:lnTo>
                    <a:pt x="1220" y="1682"/>
                  </a:lnTo>
                  <a:lnTo>
                    <a:pt x="1116" y="1792"/>
                  </a:lnTo>
                  <a:lnTo>
                    <a:pt x="981" y="1877"/>
                  </a:lnTo>
                  <a:lnTo>
                    <a:pt x="852" y="1927"/>
                  </a:lnTo>
                  <a:lnTo>
                    <a:pt x="758" y="1937"/>
                  </a:lnTo>
                  <a:lnTo>
                    <a:pt x="700" y="1916"/>
                  </a:lnTo>
                  <a:lnTo>
                    <a:pt x="670" y="1869"/>
                  </a:lnTo>
                  <a:lnTo>
                    <a:pt x="666" y="1809"/>
                  </a:lnTo>
                  <a:lnTo>
                    <a:pt x="683" y="1742"/>
                  </a:lnTo>
                  <a:lnTo>
                    <a:pt x="718" y="1675"/>
                  </a:lnTo>
                  <a:lnTo>
                    <a:pt x="765" y="1617"/>
                  </a:lnTo>
                  <a:lnTo>
                    <a:pt x="822" y="1578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789" y="133"/>
              <a:ext cx="206" cy="270"/>
            </a:xfrm>
            <a:custGeom>
              <a:avLst/>
              <a:gdLst>
                <a:gd name="T0" fmla="*/ 0 w 1425"/>
                <a:gd name="T1" fmla="*/ 0 h 1870"/>
                <a:gd name="T2" fmla="*/ 0 w 1425"/>
                <a:gd name="T3" fmla="*/ 0 h 1870"/>
                <a:gd name="T4" fmla="*/ 0 w 1425"/>
                <a:gd name="T5" fmla="*/ 0 h 1870"/>
                <a:gd name="T6" fmla="*/ 0 w 1425"/>
                <a:gd name="T7" fmla="*/ 0 h 1870"/>
                <a:gd name="T8" fmla="*/ 0 w 1425"/>
                <a:gd name="T9" fmla="*/ 0 h 1870"/>
                <a:gd name="T10" fmla="*/ 0 w 1425"/>
                <a:gd name="T11" fmla="*/ 0 h 1870"/>
                <a:gd name="T12" fmla="*/ 0 w 1425"/>
                <a:gd name="T13" fmla="*/ 0 h 1870"/>
                <a:gd name="T14" fmla="*/ 0 w 1425"/>
                <a:gd name="T15" fmla="*/ 0 h 1870"/>
                <a:gd name="T16" fmla="*/ 0 w 1425"/>
                <a:gd name="T17" fmla="*/ 0 h 1870"/>
                <a:gd name="T18" fmla="*/ 0 w 1425"/>
                <a:gd name="T19" fmla="*/ 0 h 1870"/>
                <a:gd name="T20" fmla="*/ 0 w 1425"/>
                <a:gd name="T21" fmla="*/ 0 h 1870"/>
                <a:gd name="T22" fmla="*/ 0 w 1425"/>
                <a:gd name="T23" fmla="*/ 0 h 1870"/>
                <a:gd name="T24" fmla="*/ 0 w 1425"/>
                <a:gd name="T25" fmla="*/ 0 h 1870"/>
                <a:gd name="T26" fmla="*/ 0 w 1425"/>
                <a:gd name="T27" fmla="*/ 0 h 1870"/>
                <a:gd name="T28" fmla="*/ 0 w 1425"/>
                <a:gd name="T29" fmla="*/ 0 h 1870"/>
                <a:gd name="T30" fmla="*/ 0 w 1425"/>
                <a:gd name="T31" fmla="*/ 0 h 1870"/>
                <a:gd name="T32" fmla="*/ 0 w 1425"/>
                <a:gd name="T33" fmla="*/ 0 h 1870"/>
                <a:gd name="T34" fmla="*/ 0 w 1425"/>
                <a:gd name="T35" fmla="*/ 0 h 1870"/>
                <a:gd name="T36" fmla="*/ 0 w 1425"/>
                <a:gd name="T37" fmla="*/ 0 h 1870"/>
                <a:gd name="T38" fmla="*/ 0 w 1425"/>
                <a:gd name="T39" fmla="*/ 0 h 1870"/>
                <a:gd name="T40" fmla="*/ 0 w 1425"/>
                <a:gd name="T41" fmla="*/ 0 h 1870"/>
                <a:gd name="T42" fmla="*/ 0 w 1425"/>
                <a:gd name="T43" fmla="*/ 0 h 1870"/>
                <a:gd name="T44" fmla="*/ 0 w 1425"/>
                <a:gd name="T45" fmla="*/ 0 h 1870"/>
                <a:gd name="T46" fmla="*/ 0 w 1425"/>
                <a:gd name="T47" fmla="*/ 0 h 1870"/>
                <a:gd name="T48" fmla="*/ 0 w 1425"/>
                <a:gd name="T49" fmla="*/ 0 h 1870"/>
                <a:gd name="T50" fmla="*/ 0 w 1425"/>
                <a:gd name="T51" fmla="*/ 0 h 1870"/>
                <a:gd name="T52" fmla="*/ 0 w 1425"/>
                <a:gd name="T53" fmla="*/ 0 h 1870"/>
                <a:gd name="T54" fmla="*/ 0 w 1425"/>
                <a:gd name="T55" fmla="*/ 0 h 1870"/>
                <a:gd name="T56" fmla="*/ 0 w 1425"/>
                <a:gd name="T57" fmla="*/ 0 h 1870"/>
                <a:gd name="T58" fmla="*/ 0 w 1425"/>
                <a:gd name="T59" fmla="*/ 0 h 1870"/>
                <a:gd name="T60" fmla="*/ 0 w 1425"/>
                <a:gd name="T61" fmla="*/ 0 h 1870"/>
                <a:gd name="T62" fmla="*/ 0 w 1425"/>
                <a:gd name="T63" fmla="*/ 0 h 18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5"/>
                <a:gd name="T97" fmla="*/ 0 h 1870"/>
                <a:gd name="T98" fmla="*/ 1425 w 1425"/>
                <a:gd name="T99" fmla="*/ 1870 h 18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5" h="1870">
                  <a:moveTo>
                    <a:pt x="1135" y="1471"/>
                  </a:moveTo>
                  <a:lnTo>
                    <a:pt x="1135" y="1471"/>
                  </a:lnTo>
                  <a:lnTo>
                    <a:pt x="1066" y="1497"/>
                  </a:lnTo>
                  <a:lnTo>
                    <a:pt x="1003" y="1507"/>
                  </a:lnTo>
                  <a:lnTo>
                    <a:pt x="946" y="1497"/>
                  </a:lnTo>
                  <a:lnTo>
                    <a:pt x="891" y="1469"/>
                  </a:lnTo>
                  <a:lnTo>
                    <a:pt x="836" y="1422"/>
                  </a:lnTo>
                  <a:lnTo>
                    <a:pt x="779" y="1355"/>
                  </a:lnTo>
                  <a:lnTo>
                    <a:pt x="720" y="1266"/>
                  </a:lnTo>
                  <a:lnTo>
                    <a:pt x="656" y="1157"/>
                  </a:lnTo>
                  <a:lnTo>
                    <a:pt x="584" y="1024"/>
                  </a:lnTo>
                  <a:lnTo>
                    <a:pt x="521" y="893"/>
                  </a:lnTo>
                  <a:lnTo>
                    <a:pt x="477" y="775"/>
                  </a:lnTo>
                  <a:lnTo>
                    <a:pt x="447" y="668"/>
                  </a:lnTo>
                  <a:lnTo>
                    <a:pt x="432" y="573"/>
                  </a:lnTo>
                  <a:lnTo>
                    <a:pt x="431" y="491"/>
                  </a:lnTo>
                  <a:lnTo>
                    <a:pt x="441" y="423"/>
                  </a:lnTo>
                  <a:lnTo>
                    <a:pt x="462" y="367"/>
                  </a:lnTo>
                  <a:lnTo>
                    <a:pt x="492" y="323"/>
                  </a:lnTo>
                  <a:lnTo>
                    <a:pt x="529" y="293"/>
                  </a:lnTo>
                  <a:lnTo>
                    <a:pt x="561" y="261"/>
                  </a:lnTo>
                  <a:lnTo>
                    <a:pt x="574" y="218"/>
                  </a:lnTo>
                  <a:lnTo>
                    <a:pt x="571" y="169"/>
                  </a:lnTo>
                  <a:lnTo>
                    <a:pt x="556" y="119"/>
                  </a:lnTo>
                  <a:lnTo>
                    <a:pt x="529" y="72"/>
                  </a:lnTo>
                  <a:lnTo>
                    <a:pt x="496" y="32"/>
                  </a:lnTo>
                  <a:lnTo>
                    <a:pt x="454" y="7"/>
                  </a:lnTo>
                  <a:lnTo>
                    <a:pt x="410" y="0"/>
                  </a:lnTo>
                  <a:lnTo>
                    <a:pt x="363" y="16"/>
                  </a:lnTo>
                  <a:lnTo>
                    <a:pt x="294" y="66"/>
                  </a:lnTo>
                  <a:lnTo>
                    <a:pt x="217" y="137"/>
                  </a:lnTo>
                  <a:lnTo>
                    <a:pt x="139" y="229"/>
                  </a:lnTo>
                  <a:lnTo>
                    <a:pt x="72" y="345"/>
                  </a:lnTo>
                  <a:lnTo>
                    <a:pt x="22" y="483"/>
                  </a:lnTo>
                  <a:lnTo>
                    <a:pt x="0" y="650"/>
                  </a:lnTo>
                  <a:lnTo>
                    <a:pt x="11" y="843"/>
                  </a:lnTo>
                  <a:lnTo>
                    <a:pt x="68" y="1065"/>
                  </a:lnTo>
                  <a:lnTo>
                    <a:pt x="175" y="1317"/>
                  </a:lnTo>
                  <a:lnTo>
                    <a:pt x="287" y="1501"/>
                  </a:lnTo>
                  <a:lnTo>
                    <a:pt x="403" y="1645"/>
                  </a:lnTo>
                  <a:lnTo>
                    <a:pt x="524" y="1749"/>
                  </a:lnTo>
                  <a:lnTo>
                    <a:pt x="650" y="1820"/>
                  </a:lnTo>
                  <a:lnTo>
                    <a:pt x="779" y="1860"/>
                  </a:lnTo>
                  <a:lnTo>
                    <a:pt x="908" y="1870"/>
                  </a:lnTo>
                  <a:lnTo>
                    <a:pt x="1038" y="1857"/>
                  </a:lnTo>
                  <a:lnTo>
                    <a:pt x="1167" y="1824"/>
                  </a:lnTo>
                  <a:lnTo>
                    <a:pt x="1294" y="1770"/>
                  </a:lnTo>
                  <a:lnTo>
                    <a:pt x="1387" y="1714"/>
                  </a:lnTo>
                  <a:lnTo>
                    <a:pt x="1425" y="1660"/>
                  </a:lnTo>
                  <a:lnTo>
                    <a:pt x="1419" y="1612"/>
                  </a:lnTo>
                  <a:lnTo>
                    <a:pt x="1381" y="1572"/>
                  </a:lnTo>
                  <a:lnTo>
                    <a:pt x="1325" y="1537"/>
                  </a:lnTo>
                  <a:lnTo>
                    <a:pt x="1259" y="1509"/>
                  </a:lnTo>
                  <a:lnTo>
                    <a:pt x="1197" y="1488"/>
                  </a:lnTo>
                  <a:lnTo>
                    <a:pt x="1152" y="1475"/>
                  </a:lnTo>
                  <a:lnTo>
                    <a:pt x="1135" y="1471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164" y="1715"/>
              <a:ext cx="277" cy="268"/>
            </a:xfrm>
            <a:custGeom>
              <a:avLst/>
              <a:gdLst>
                <a:gd name="T0" fmla="*/ 0 w 1919"/>
                <a:gd name="T1" fmla="*/ 0 h 1858"/>
                <a:gd name="T2" fmla="*/ 0 w 1919"/>
                <a:gd name="T3" fmla="*/ 0 h 1858"/>
                <a:gd name="T4" fmla="*/ 0 w 1919"/>
                <a:gd name="T5" fmla="*/ 0 h 1858"/>
                <a:gd name="T6" fmla="*/ 0 w 1919"/>
                <a:gd name="T7" fmla="*/ 0 h 1858"/>
                <a:gd name="T8" fmla="*/ 0 w 1919"/>
                <a:gd name="T9" fmla="*/ 0 h 1858"/>
                <a:gd name="T10" fmla="*/ 0 w 1919"/>
                <a:gd name="T11" fmla="*/ 0 h 1858"/>
                <a:gd name="T12" fmla="*/ 0 w 1919"/>
                <a:gd name="T13" fmla="*/ 0 h 1858"/>
                <a:gd name="T14" fmla="*/ 0 w 1919"/>
                <a:gd name="T15" fmla="*/ 0 h 1858"/>
                <a:gd name="T16" fmla="*/ 0 w 1919"/>
                <a:gd name="T17" fmla="*/ 0 h 1858"/>
                <a:gd name="T18" fmla="*/ 0 w 1919"/>
                <a:gd name="T19" fmla="*/ 0 h 1858"/>
                <a:gd name="T20" fmla="*/ 0 w 1919"/>
                <a:gd name="T21" fmla="*/ 0 h 1858"/>
                <a:gd name="T22" fmla="*/ 0 w 1919"/>
                <a:gd name="T23" fmla="*/ 0 h 1858"/>
                <a:gd name="T24" fmla="*/ 0 w 1919"/>
                <a:gd name="T25" fmla="*/ 0 h 1858"/>
                <a:gd name="T26" fmla="*/ 0 w 1919"/>
                <a:gd name="T27" fmla="*/ 0 h 1858"/>
                <a:gd name="T28" fmla="*/ 0 w 1919"/>
                <a:gd name="T29" fmla="*/ 0 h 1858"/>
                <a:gd name="T30" fmla="*/ 0 w 1919"/>
                <a:gd name="T31" fmla="*/ 0 h 1858"/>
                <a:gd name="T32" fmla="*/ 0 w 1919"/>
                <a:gd name="T33" fmla="*/ 0 h 1858"/>
                <a:gd name="T34" fmla="*/ 0 w 1919"/>
                <a:gd name="T35" fmla="*/ 0 h 1858"/>
                <a:gd name="T36" fmla="*/ 0 w 1919"/>
                <a:gd name="T37" fmla="*/ 0 h 1858"/>
                <a:gd name="T38" fmla="*/ 0 w 1919"/>
                <a:gd name="T39" fmla="*/ 0 h 1858"/>
                <a:gd name="T40" fmla="*/ 0 w 1919"/>
                <a:gd name="T41" fmla="*/ 0 h 1858"/>
                <a:gd name="T42" fmla="*/ 0 w 1919"/>
                <a:gd name="T43" fmla="*/ 0 h 1858"/>
                <a:gd name="T44" fmla="*/ 0 w 1919"/>
                <a:gd name="T45" fmla="*/ 0 h 1858"/>
                <a:gd name="T46" fmla="*/ 0 w 1919"/>
                <a:gd name="T47" fmla="*/ 0 h 1858"/>
                <a:gd name="T48" fmla="*/ 0 w 1919"/>
                <a:gd name="T49" fmla="*/ 0 h 1858"/>
                <a:gd name="T50" fmla="*/ 0 w 1919"/>
                <a:gd name="T51" fmla="*/ 0 h 1858"/>
                <a:gd name="T52" fmla="*/ 0 w 1919"/>
                <a:gd name="T53" fmla="*/ 0 h 1858"/>
                <a:gd name="T54" fmla="*/ 0 w 1919"/>
                <a:gd name="T55" fmla="*/ 0 h 1858"/>
                <a:gd name="T56" fmla="*/ 0 w 1919"/>
                <a:gd name="T57" fmla="*/ 0 h 1858"/>
                <a:gd name="T58" fmla="*/ 0 w 1919"/>
                <a:gd name="T59" fmla="*/ 0 h 1858"/>
                <a:gd name="T60" fmla="*/ 0 w 1919"/>
                <a:gd name="T61" fmla="*/ 0 h 1858"/>
                <a:gd name="T62" fmla="*/ 0 w 1919"/>
                <a:gd name="T63" fmla="*/ 0 h 1858"/>
                <a:gd name="T64" fmla="*/ 0 w 1919"/>
                <a:gd name="T65" fmla="*/ 0 h 1858"/>
                <a:gd name="T66" fmla="*/ 0 w 1919"/>
                <a:gd name="T67" fmla="*/ 0 h 1858"/>
                <a:gd name="T68" fmla="*/ 0 w 1919"/>
                <a:gd name="T69" fmla="*/ 0 h 1858"/>
                <a:gd name="T70" fmla="*/ 0 w 1919"/>
                <a:gd name="T71" fmla="*/ 0 h 1858"/>
                <a:gd name="T72" fmla="*/ 0 w 1919"/>
                <a:gd name="T73" fmla="*/ 0 h 18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19"/>
                <a:gd name="T112" fmla="*/ 0 h 1858"/>
                <a:gd name="T113" fmla="*/ 1919 w 1919"/>
                <a:gd name="T114" fmla="*/ 1858 h 18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19" h="1858">
                  <a:moveTo>
                    <a:pt x="1364" y="1858"/>
                  </a:moveTo>
                  <a:lnTo>
                    <a:pt x="1488" y="1784"/>
                  </a:lnTo>
                  <a:lnTo>
                    <a:pt x="1599" y="1690"/>
                  </a:lnTo>
                  <a:lnTo>
                    <a:pt x="1694" y="1582"/>
                  </a:lnTo>
                  <a:lnTo>
                    <a:pt x="1771" y="1463"/>
                  </a:lnTo>
                  <a:lnTo>
                    <a:pt x="1833" y="1335"/>
                  </a:lnTo>
                  <a:lnTo>
                    <a:pt x="1879" y="1206"/>
                  </a:lnTo>
                  <a:lnTo>
                    <a:pt x="1908" y="1079"/>
                  </a:lnTo>
                  <a:lnTo>
                    <a:pt x="1919" y="960"/>
                  </a:lnTo>
                  <a:lnTo>
                    <a:pt x="1916" y="850"/>
                  </a:lnTo>
                  <a:lnTo>
                    <a:pt x="1884" y="740"/>
                  </a:lnTo>
                  <a:lnTo>
                    <a:pt x="1818" y="616"/>
                  </a:lnTo>
                  <a:lnTo>
                    <a:pt x="1723" y="486"/>
                  </a:lnTo>
                  <a:lnTo>
                    <a:pt x="1600" y="355"/>
                  </a:lnTo>
                  <a:lnTo>
                    <a:pt x="1456" y="236"/>
                  </a:lnTo>
                  <a:lnTo>
                    <a:pt x="1294" y="131"/>
                  </a:lnTo>
                  <a:lnTo>
                    <a:pt x="1119" y="53"/>
                  </a:lnTo>
                  <a:lnTo>
                    <a:pt x="933" y="7"/>
                  </a:lnTo>
                  <a:lnTo>
                    <a:pt x="741" y="0"/>
                  </a:lnTo>
                  <a:lnTo>
                    <a:pt x="581" y="31"/>
                  </a:lnTo>
                  <a:lnTo>
                    <a:pt x="434" y="94"/>
                  </a:lnTo>
                  <a:lnTo>
                    <a:pt x="305" y="181"/>
                  </a:lnTo>
                  <a:lnTo>
                    <a:pt x="196" y="294"/>
                  </a:lnTo>
                  <a:lnTo>
                    <a:pt x="109" y="425"/>
                  </a:lnTo>
                  <a:lnTo>
                    <a:pt x="44" y="570"/>
                  </a:lnTo>
                  <a:lnTo>
                    <a:pt x="7" y="730"/>
                  </a:lnTo>
                  <a:lnTo>
                    <a:pt x="0" y="896"/>
                  </a:lnTo>
                  <a:lnTo>
                    <a:pt x="24" y="1066"/>
                  </a:lnTo>
                  <a:lnTo>
                    <a:pt x="639" y="1530"/>
                  </a:lnTo>
                  <a:lnTo>
                    <a:pt x="1050" y="964"/>
                  </a:lnTo>
                  <a:lnTo>
                    <a:pt x="816" y="788"/>
                  </a:lnTo>
                  <a:lnTo>
                    <a:pt x="659" y="1013"/>
                  </a:lnTo>
                  <a:lnTo>
                    <a:pt x="642" y="1000"/>
                  </a:lnTo>
                  <a:lnTo>
                    <a:pt x="618" y="984"/>
                  </a:lnTo>
                  <a:lnTo>
                    <a:pt x="589" y="963"/>
                  </a:lnTo>
                  <a:lnTo>
                    <a:pt x="557" y="940"/>
                  </a:lnTo>
                  <a:lnTo>
                    <a:pt x="523" y="915"/>
                  </a:lnTo>
                  <a:lnTo>
                    <a:pt x="489" y="889"/>
                  </a:lnTo>
                  <a:lnTo>
                    <a:pt x="458" y="864"/>
                  </a:lnTo>
                  <a:lnTo>
                    <a:pt x="431" y="839"/>
                  </a:lnTo>
                  <a:lnTo>
                    <a:pt x="409" y="817"/>
                  </a:lnTo>
                  <a:lnTo>
                    <a:pt x="393" y="790"/>
                  </a:lnTo>
                  <a:lnTo>
                    <a:pt x="382" y="753"/>
                  </a:lnTo>
                  <a:lnTo>
                    <a:pt x="379" y="708"/>
                  </a:lnTo>
                  <a:lnTo>
                    <a:pt x="384" y="659"/>
                  </a:lnTo>
                  <a:lnTo>
                    <a:pt x="400" y="608"/>
                  </a:lnTo>
                  <a:lnTo>
                    <a:pt x="428" y="556"/>
                  </a:lnTo>
                  <a:lnTo>
                    <a:pt x="470" y="508"/>
                  </a:lnTo>
                  <a:lnTo>
                    <a:pt x="529" y="466"/>
                  </a:lnTo>
                  <a:lnTo>
                    <a:pt x="604" y="430"/>
                  </a:lnTo>
                  <a:lnTo>
                    <a:pt x="698" y="417"/>
                  </a:lnTo>
                  <a:lnTo>
                    <a:pt x="802" y="433"/>
                  </a:lnTo>
                  <a:lnTo>
                    <a:pt x="912" y="471"/>
                  </a:lnTo>
                  <a:lnTo>
                    <a:pt x="1025" y="527"/>
                  </a:lnTo>
                  <a:lnTo>
                    <a:pt x="1132" y="597"/>
                  </a:lnTo>
                  <a:lnTo>
                    <a:pt x="1231" y="676"/>
                  </a:lnTo>
                  <a:lnTo>
                    <a:pt x="1318" y="759"/>
                  </a:lnTo>
                  <a:lnTo>
                    <a:pt x="1386" y="840"/>
                  </a:lnTo>
                  <a:lnTo>
                    <a:pt x="1432" y="915"/>
                  </a:lnTo>
                  <a:lnTo>
                    <a:pt x="1455" y="993"/>
                  </a:lnTo>
                  <a:lnTo>
                    <a:pt x="1458" y="1080"/>
                  </a:lnTo>
                  <a:lnTo>
                    <a:pt x="1445" y="1177"/>
                  </a:lnTo>
                  <a:lnTo>
                    <a:pt x="1416" y="1276"/>
                  </a:lnTo>
                  <a:lnTo>
                    <a:pt x="1371" y="1373"/>
                  </a:lnTo>
                  <a:lnTo>
                    <a:pt x="1316" y="1463"/>
                  </a:lnTo>
                  <a:lnTo>
                    <a:pt x="1248" y="1539"/>
                  </a:lnTo>
                  <a:lnTo>
                    <a:pt x="1170" y="1602"/>
                  </a:lnTo>
                  <a:lnTo>
                    <a:pt x="1085" y="1644"/>
                  </a:lnTo>
                  <a:lnTo>
                    <a:pt x="1364" y="1858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320" y="1202"/>
              <a:ext cx="286" cy="151"/>
            </a:xfrm>
            <a:custGeom>
              <a:avLst/>
              <a:gdLst>
                <a:gd name="T0" fmla="*/ 0 w 1985"/>
                <a:gd name="T1" fmla="*/ 0 h 1047"/>
                <a:gd name="T2" fmla="*/ 0 w 1985"/>
                <a:gd name="T3" fmla="*/ 0 h 1047"/>
                <a:gd name="T4" fmla="*/ 0 w 1985"/>
                <a:gd name="T5" fmla="*/ 0 h 1047"/>
                <a:gd name="T6" fmla="*/ 0 w 1985"/>
                <a:gd name="T7" fmla="*/ 0 h 1047"/>
                <a:gd name="T8" fmla="*/ 0 w 1985"/>
                <a:gd name="T9" fmla="*/ 0 h 1047"/>
                <a:gd name="T10" fmla="*/ 0 w 1985"/>
                <a:gd name="T11" fmla="*/ 0 h 1047"/>
                <a:gd name="T12" fmla="*/ 0 w 1985"/>
                <a:gd name="T13" fmla="*/ 0 h 1047"/>
                <a:gd name="T14" fmla="*/ 0 w 1985"/>
                <a:gd name="T15" fmla="*/ 0 h 1047"/>
                <a:gd name="T16" fmla="*/ 0 w 1985"/>
                <a:gd name="T17" fmla="*/ 0 h 1047"/>
                <a:gd name="T18" fmla="*/ 0 w 1985"/>
                <a:gd name="T19" fmla="*/ 0 h 1047"/>
                <a:gd name="T20" fmla="*/ 0 w 1985"/>
                <a:gd name="T21" fmla="*/ 0 h 1047"/>
                <a:gd name="T22" fmla="*/ 0 w 1985"/>
                <a:gd name="T23" fmla="*/ 0 h 1047"/>
                <a:gd name="T24" fmla="*/ 0 w 1985"/>
                <a:gd name="T25" fmla="*/ 0 h 1047"/>
                <a:gd name="T26" fmla="*/ 0 w 1985"/>
                <a:gd name="T27" fmla="*/ 0 h 1047"/>
                <a:gd name="T28" fmla="*/ 0 w 1985"/>
                <a:gd name="T29" fmla="*/ 0 h 1047"/>
                <a:gd name="T30" fmla="*/ 0 w 1985"/>
                <a:gd name="T31" fmla="*/ 0 h 1047"/>
                <a:gd name="T32" fmla="*/ 0 w 1985"/>
                <a:gd name="T33" fmla="*/ 0 h 1047"/>
                <a:gd name="T34" fmla="*/ 0 w 1985"/>
                <a:gd name="T35" fmla="*/ 0 h 1047"/>
                <a:gd name="T36" fmla="*/ 0 w 1985"/>
                <a:gd name="T37" fmla="*/ 0 h 1047"/>
                <a:gd name="T38" fmla="*/ 0 w 1985"/>
                <a:gd name="T39" fmla="*/ 0 h 1047"/>
                <a:gd name="T40" fmla="*/ 0 w 1985"/>
                <a:gd name="T41" fmla="*/ 0 h 1047"/>
                <a:gd name="T42" fmla="*/ 0 w 1985"/>
                <a:gd name="T43" fmla="*/ 0 h 1047"/>
                <a:gd name="T44" fmla="*/ 0 w 1985"/>
                <a:gd name="T45" fmla="*/ 0 h 1047"/>
                <a:gd name="T46" fmla="*/ 0 w 1985"/>
                <a:gd name="T47" fmla="*/ 0 h 1047"/>
                <a:gd name="T48" fmla="*/ 0 w 1985"/>
                <a:gd name="T49" fmla="*/ 0 h 1047"/>
                <a:gd name="T50" fmla="*/ 0 w 1985"/>
                <a:gd name="T51" fmla="*/ 0 h 1047"/>
                <a:gd name="T52" fmla="*/ 0 w 1985"/>
                <a:gd name="T53" fmla="*/ 0 h 1047"/>
                <a:gd name="T54" fmla="*/ 0 w 1985"/>
                <a:gd name="T55" fmla="*/ 0 h 1047"/>
                <a:gd name="T56" fmla="*/ 0 w 1985"/>
                <a:gd name="T57" fmla="*/ 0 h 1047"/>
                <a:gd name="T58" fmla="*/ 0 w 1985"/>
                <a:gd name="T59" fmla="*/ 0 h 1047"/>
                <a:gd name="T60" fmla="*/ 0 w 1985"/>
                <a:gd name="T61" fmla="*/ 0 h 1047"/>
                <a:gd name="T62" fmla="*/ 0 w 1985"/>
                <a:gd name="T63" fmla="*/ 0 h 1047"/>
                <a:gd name="T64" fmla="*/ 0 w 1985"/>
                <a:gd name="T65" fmla="*/ 0 h 1047"/>
                <a:gd name="T66" fmla="*/ 0 w 1985"/>
                <a:gd name="T67" fmla="*/ 0 h 1047"/>
                <a:gd name="T68" fmla="*/ 0 w 1985"/>
                <a:gd name="T69" fmla="*/ 0 h 1047"/>
                <a:gd name="T70" fmla="*/ 0 w 1985"/>
                <a:gd name="T71" fmla="*/ 0 h 1047"/>
                <a:gd name="T72" fmla="*/ 0 w 1985"/>
                <a:gd name="T73" fmla="*/ 0 h 1047"/>
                <a:gd name="T74" fmla="*/ 0 w 1985"/>
                <a:gd name="T75" fmla="*/ 0 h 1047"/>
                <a:gd name="T76" fmla="*/ 0 w 1985"/>
                <a:gd name="T77" fmla="*/ 0 h 1047"/>
                <a:gd name="T78" fmla="*/ 0 w 1985"/>
                <a:gd name="T79" fmla="*/ 0 h 1047"/>
                <a:gd name="T80" fmla="*/ 0 w 1985"/>
                <a:gd name="T81" fmla="*/ 0 h 1047"/>
                <a:gd name="T82" fmla="*/ 0 w 1985"/>
                <a:gd name="T83" fmla="*/ 0 h 1047"/>
                <a:gd name="T84" fmla="*/ 0 w 1985"/>
                <a:gd name="T85" fmla="*/ 0 h 1047"/>
                <a:gd name="T86" fmla="*/ 0 w 1985"/>
                <a:gd name="T87" fmla="*/ 0 h 1047"/>
                <a:gd name="T88" fmla="*/ 0 w 1985"/>
                <a:gd name="T89" fmla="*/ 0 h 1047"/>
                <a:gd name="T90" fmla="*/ 0 w 1985"/>
                <a:gd name="T91" fmla="*/ 0 h 1047"/>
                <a:gd name="T92" fmla="*/ 0 w 1985"/>
                <a:gd name="T93" fmla="*/ 0 h 1047"/>
                <a:gd name="T94" fmla="*/ 0 w 1985"/>
                <a:gd name="T95" fmla="*/ 0 h 1047"/>
                <a:gd name="T96" fmla="*/ 0 w 1985"/>
                <a:gd name="T97" fmla="*/ 0 h 1047"/>
                <a:gd name="T98" fmla="*/ 0 w 1985"/>
                <a:gd name="T99" fmla="*/ 0 h 1047"/>
                <a:gd name="T100" fmla="*/ 0 w 1985"/>
                <a:gd name="T101" fmla="*/ 0 h 1047"/>
                <a:gd name="T102" fmla="*/ 0 w 1985"/>
                <a:gd name="T103" fmla="*/ 0 h 1047"/>
                <a:gd name="T104" fmla="*/ 0 w 1985"/>
                <a:gd name="T105" fmla="*/ 0 h 1047"/>
                <a:gd name="T106" fmla="*/ 0 w 1985"/>
                <a:gd name="T107" fmla="*/ 0 h 1047"/>
                <a:gd name="T108" fmla="*/ 0 w 1985"/>
                <a:gd name="T109" fmla="*/ 0 h 1047"/>
                <a:gd name="T110" fmla="*/ 0 w 1985"/>
                <a:gd name="T111" fmla="*/ 0 h 10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85"/>
                <a:gd name="T169" fmla="*/ 0 h 1047"/>
                <a:gd name="T170" fmla="*/ 1985 w 1985"/>
                <a:gd name="T171" fmla="*/ 1047 h 10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85" h="1047">
                  <a:moveTo>
                    <a:pt x="340" y="794"/>
                  </a:moveTo>
                  <a:lnTo>
                    <a:pt x="346" y="724"/>
                  </a:lnTo>
                  <a:lnTo>
                    <a:pt x="367" y="666"/>
                  </a:lnTo>
                  <a:lnTo>
                    <a:pt x="402" y="619"/>
                  </a:lnTo>
                  <a:lnTo>
                    <a:pt x="452" y="582"/>
                  </a:lnTo>
                  <a:lnTo>
                    <a:pt x="519" y="555"/>
                  </a:lnTo>
                  <a:lnTo>
                    <a:pt x="604" y="536"/>
                  </a:lnTo>
                  <a:lnTo>
                    <a:pt x="710" y="521"/>
                  </a:lnTo>
                  <a:lnTo>
                    <a:pt x="834" y="511"/>
                  </a:lnTo>
                  <a:lnTo>
                    <a:pt x="981" y="507"/>
                  </a:lnTo>
                  <a:lnTo>
                    <a:pt x="1128" y="508"/>
                  </a:lnTo>
                  <a:lnTo>
                    <a:pt x="1253" y="518"/>
                  </a:lnTo>
                  <a:lnTo>
                    <a:pt x="1362" y="539"/>
                  </a:lnTo>
                  <a:lnTo>
                    <a:pt x="1453" y="567"/>
                  </a:lnTo>
                  <a:lnTo>
                    <a:pt x="1527" y="602"/>
                  </a:lnTo>
                  <a:lnTo>
                    <a:pt x="1585" y="642"/>
                  </a:lnTo>
                  <a:lnTo>
                    <a:pt x="1626" y="686"/>
                  </a:lnTo>
                  <a:lnTo>
                    <a:pt x="1652" y="731"/>
                  </a:lnTo>
                  <a:lnTo>
                    <a:pt x="1662" y="777"/>
                  </a:lnTo>
                  <a:lnTo>
                    <a:pt x="1678" y="819"/>
                  </a:lnTo>
                  <a:lnTo>
                    <a:pt x="1710" y="848"/>
                  </a:lnTo>
                  <a:lnTo>
                    <a:pt x="1756" y="867"/>
                  </a:lnTo>
                  <a:lnTo>
                    <a:pt x="1809" y="874"/>
                  </a:lnTo>
                  <a:lnTo>
                    <a:pt x="1862" y="868"/>
                  </a:lnTo>
                  <a:lnTo>
                    <a:pt x="1912" y="853"/>
                  </a:lnTo>
                  <a:lnTo>
                    <a:pt x="1954" y="825"/>
                  </a:lnTo>
                  <a:lnTo>
                    <a:pt x="1979" y="788"/>
                  </a:lnTo>
                  <a:lnTo>
                    <a:pt x="1985" y="739"/>
                  </a:lnTo>
                  <a:lnTo>
                    <a:pt x="1970" y="654"/>
                  </a:lnTo>
                  <a:lnTo>
                    <a:pt x="1941" y="554"/>
                  </a:lnTo>
                  <a:lnTo>
                    <a:pt x="1891" y="444"/>
                  </a:lnTo>
                  <a:lnTo>
                    <a:pt x="1818" y="331"/>
                  </a:lnTo>
                  <a:lnTo>
                    <a:pt x="1712" y="227"/>
                  </a:lnTo>
                  <a:lnTo>
                    <a:pt x="1575" y="134"/>
                  </a:lnTo>
                  <a:lnTo>
                    <a:pt x="1394" y="59"/>
                  </a:lnTo>
                  <a:lnTo>
                    <a:pt x="1171" y="12"/>
                  </a:lnTo>
                  <a:lnTo>
                    <a:pt x="898" y="0"/>
                  </a:lnTo>
                  <a:lnTo>
                    <a:pt x="683" y="18"/>
                  </a:lnTo>
                  <a:lnTo>
                    <a:pt x="503" y="59"/>
                  </a:lnTo>
                  <a:lnTo>
                    <a:pt x="354" y="122"/>
                  </a:lnTo>
                  <a:lnTo>
                    <a:pt x="236" y="206"/>
                  </a:lnTo>
                  <a:lnTo>
                    <a:pt x="145" y="302"/>
                  </a:lnTo>
                  <a:lnTo>
                    <a:pt x="78" y="415"/>
                  </a:lnTo>
                  <a:lnTo>
                    <a:pt x="33" y="538"/>
                  </a:lnTo>
                  <a:lnTo>
                    <a:pt x="7" y="668"/>
                  </a:lnTo>
                  <a:lnTo>
                    <a:pt x="0" y="805"/>
                  </a:lnTo>
                  <a:lnTo>
                    <a:pt x="10" y="923"/>
                  </a:lnTo>
                  <a:lnTo>
                    <a:pt x="40" y="998"/>
                  </a:lnTo>
                  <a:lnTo>
                    <a:pt x="85" y="1038"/>
                  </a:lnTo>
                  <a:lnTo>
                    <a:pt x="138" y="1047"/>
                  </a:lnTo>
                  <a:lnTo>
                    <a:pt x="195" y="1030"/>
                  </a:lnTo>
                  <a:lnTo>
                    <a:pt x="250" y="991"/>
                  </a:lnTo>
                  <a:lnTo>
                    <a:pt x="295" y="935"/>
                  </a:lnTo>
                  <a:lnTo>
                    <a:pt x="326" y="868"/>
                  </a:lnTo>
                  <a:lnTo>
                    <a:pt x="340" y="794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320" y="1285"/>
              <a:ext cx="286" cy="145"/>
            </a:xfrm>
            <a:custGeom>
              <a:avLst/>
              <a:gdLst>
                <a:gd name="T0" fmla="*/ 0 w 1989"/>
                <a:gd name="T1" fmla="*/ 0 h 998"/>
                <a:gd name="T2" fmla="*/ 0 w 1989"/>
                <a:gd name="T3" fmla="*/ 0 h 998"/>
                <a:gd name="T4" fmla="*/ 0 w 1989"/>
                <a:gd name="T5" fmla="*/ 0 h 998"/>
                <a:gd name="T6" fmla="*/ 0 w 1989"/>
                <a:gd name="T7" fmla="*/ 0 h 998"/>
                <a:gd name="T8" fmla="*/ 0 w 1989"/>
                <a:gd name="T9" fmla="*/ 0 h 998"/>
                <a:gd name="T10" fmla="*/ 0 w 1989"/>
                <a:gd name="T11" fmla="*/ 0 h 998"/>
                <a:gd name="T12" fmla="*/ 0 w 1989"/>
                <a:gd name="T13" fmla="*/ 0 h 998"/>
                <a:gd name="T14" fmla="*/ 0 w 1989"/>
                <a:gd name="T15" fmla="*/ 0 h 998"/>
                <a:gd name="T16" fmla="*/ 0 w 1989"/>
                <a:gd name="T17" fmla="*/ 0 h 998"/>
                <a:gd name="T18" fmla="*/ 0 w 1989"/>
                <a:gd name="T19" fmla="*/ 0 h 998"/>
                <a:gd name="T20" fmla="*/ 0 w 1989"/>
                <a:gd name="T21" fmla="*/ 0 h 998"/>
                <a:gd name="T22" fmla="*/ 0 w 1989"/>
                <a:gd name="T23" fmla="*/ 0 h 998"/>
                <a:gd name="T24" fmla="*/ 0 w 1989"/>
                <a:gd name="T25" fmla="*/ 0 h 998"/>
                <a:gd name="T26" fmla="*/ 0 w 1989"/>
                <a:gd name="T27" fmla="*/ 0 h 998"/>
                <a:gd name="T28" fmla="*/ 0 w 1989"/>
                <a:gd name="T29" fmla="*/ 0 h 998"/>
                <a:gd name="T30" fmla="*/ 0 w 1989"/>
                <a:gd name="T31" fmla="*/ 0 h 998"/>
                <a:gd name="T32" fmla="*/ 0 w 1989"/>
                <a:gd name="T33" fmla="*/ 0 h 998"/>
                <a:gd name="T34" fmla="*/ 0 w 1989"/>
                <a:gd name="T35" fmla="*/ 0 h 998"/>
                <a:gd name="T36" fmla="*/ 0 w 1989"/>
                <a:gd name="T37" fmla="*/ 0 h 998"/>
                <a:gd name="T38" fmla="*/ 0 w 1989"/>
                <a:gd name="T39" fmla="*/ 0 h 998"/>
                <a:gd name="T40" fmla="*/ 0 w 1989"/>
                <a:gd name="T41" fmla="*/ 0 h 998"/>
                <a:gd name="T42" fmla="*/ 0 w 1989"/>
                <a:gd name="T43" fmla="*/ 0 h 998"/>
                <a:gd name="T44" fmla="*/ 0 w 1989"/>
                <a:gd name="T45" fmla="*/ 0 h 998"/>
                <a:gd name="T46" fmla="*/ 0 w 1989"/>
                <a:gd name="T47" fmla="*/ 0 h 998"/>
                <a:gd name="T48" fmla="*/ 0 w 1989"/>
                <a:gd name="T49" fmla="*/ 0 h 998"/>
                <a:gd name="T50" fmla="*/ 0 w 1989"/>
                <a:gd name="T51" fmla="*/ 0 h 998"/>
                <a:gd name="T52" fmla="*/ 0 w 1989"/>
                <a:gd name="T53" fmla="*/ 0 h 998"/>
                <a:gd name="T54" fmla="*/ 0 w 1989"/>
                <a:gd name="T55" fmla="*/ 0 h 998"/>
                <a:gd name="T56" fmla="*/ 0 w 1989"/>
                <a:gd name="T57" fmla="*/ 0 h 998"/>
                <a:gd name="T58" fmla="*/ 0 w 1989"/>
                <a:gd name="T59" fmla="*/ 0 h 998"/>
                <a:gd name="T60" fmla="*/ 0 w 1989"/>
                <a:gd name="T61" fmla="*/ 0 h 998"/>
                <a:gd name="T62" fmla="*/ 0 w 1989"/>
                <a:gd name="T63" fmla="*/ 0 h 9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9"/>
                <a:gd name="T97" fmla="*/ 0 h 998"/>
                <a:gd name="T98" fmla="*/ 1989 w 1989"/>
                <a:gd name="T99" fmla="*/ 998 h 9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9" h="998">
                  <a:moveTo>
                    <a:pt x="340" y="214"/>
                  </a:moveTo>
                  <a:lnTo>
                    <a:pt x="340" y="215"/>
                  </a:lnTo>
                  <a:lnTo>
                    <a:pt x="340" y="216"/>
                  </a:lnTo>
                  <a:lnTo>
                    <a:pt x="340" y="217"/>
                  </a:lnTo>
                  <a:lnTo>
                    <a:pt x="340" y="218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0" y="223"/>
                  </a:lnTo>
                  <a:lnTo>
                    <a:pt x="340" y="224"/>
                  </a:lnTo>
                  <a:lnTo>
                    <a:pt x="340" y="225"/>
                  </a:lnTo>
                  <a:lnTo>
                    <a:pt x="349" y="288"/>
                  </a:lnTo>
                  <a:lnTo>
                    <a:pt x="375" y="344"/>
                  </a:lnTo>
                  <a:lnTo>
                    <a:pt x="419" y="391"/>
                  </a:lnTo>
                  <a:lnTo>
                    <a:pt x="476" y="434"/>
                  </a:lnTo>
                  <a:lnTo>
                    <a:pt x="548" y="468"/>
                  </a:lnTo>
                  <a:lnTo>
                    <a:pt x="632" y="496"/>
                  </a:lnTo>
                  <a:lnTo>
                    <a:pt x="726" y="516"/>
                  </a:lnTo>
                  <a:lnTo>
                    <a:pt x="830" y="526"/>
                  </a:lnTo>
                  <a:lnTo>
                    <a:pt x="944" y="530"/>
                  </a:lnTo>
                  <a:lnTo>
                    <a:pt x="1116" y="526"/>
                  </a:lnTo>
                  <a:lnTo>
                    <a:pt x="1261" y="513"/>
                  </a:lnTo>
                  <a:lnTo>
                    <a:pt x="1381" y="490"/>
                  </a:lnTo>
                  <a:lnTo>
                    <a:pt x="1477" y="460"/>
                  </a:lnTo>
                  <a:lnTo>
                    <a:pt x="1552" y="423"/>
                  </a:lnTo>
                  <a:lnTo>
                    <a:pt x="1606" y="376"/>
                  </a:lnTo>
                  <a:lnTo>
                    <a:pt x="1641" y="324"/>
                  </a:lnTo>
                  <a:lnTo>
                    <a:pt x="1660" y="264"/>
                  </a:lnTo>
                  <a:lnTo>
                    <a:pt x="1662" y="197"/>
                  </a:lnTo>
                  <a:lnTo>
                    <a:pt x="1671" y="149"/>
                  </a:lnTo>
                  <a:lnTo>
                    <a:pt x="1698" y="109"/>
                  </a:lnTo>
                  <a:lnTo>
                    <a:pt x="1739" y="80"/>
                  </a:lnTo>
                  <a:lnTo>
                    <a:pt x="1788" y="62"/>
                  </a:lnTo>
                  <a:lnTo>
                    <a:pt x="1840" y="56"/>
                  </a:lnTo>
                  <a:lnTo>
                    <a:pt x="1891" y="62"/>
                  </a:lnTo>
                  <a:lnTo>
                    <a:pt x="1936" y="80"/>
                  </a:lnTo>
                  <a:lnTo>
                    <a:pt x="1969" y="114"/>
                  </a:lnTo>
                  <a:lnTo>
                    <a:pt x="1985" y="159"/>
                  </a:lnTo>
                  <a:lnTo>
                    <a:pt x="1989" y="323"/>
                  </a:lnTo>
                  <a:lnTo>
                    <a:pt x="1961" y="469"/>
                  </a:lnTo>
                  <a:lnTo>
                    <a:pt x="1906" y="601"/>
                  </a:lnTo>
                  <a:lnTo>
                    <a:pt x="1821" y="713"/>
                  </a:lnTo>
                  <a:lnTo>
                    <a:pt x="1712" y="808"/>
                  </a:lnTo>
                  <a:lnTo>
                    <a:pt x="1577" y="885"/>
                  </a:lnTo>
                  <a:lnTo>
                    <a:pt x="1421" y="941"/>
                  </a:lnTo>
                  <a:lnTo>
                    <a:pt x="1240" y="979"/>
                  </a:lnTo>
                  <a:lnTo>
                    <a:pt x="1042" y="998"/>
                  </a:lnTo>
                  <a:lnTo>
                    <a:pt x="871" y="993"/>
                  </a:lnTo>
                  <a:lnTo>
                    <a:pt x="704" y="966"/>
                  </a:lnTo>
                  <a:lnTo>
                    <a:pt x="543" y="918"/>
                  </a:lnTo>
                  <a:lnTo>
                    <a:pt x="395" y="848"/>
                  </a:lnTo>
                  <a:lnTo>
                    <a:pt x="264" y="759"/>
                  </a:lnTo>
                  <a:lnTo>
                    <a:pt x="153" y="653"/>
                  </a:lnTo>
                  <a:lnTo>
                    <a:pt x="71" y="526"/>
                  </a:lnTo>
                  <a:lnTo>
                    <a:pt x="16" y="384"/>
                  </a:lnTo>
                  <a:lnTo>
                    <a:pt x="0" y="225"/>
                  </a:lnTo>
                  <a:lnTo>
                    <a:pt x="11" y="94"/>
                  </a:lnTo>
                  <a:lnTo>
                    <a:pt x="44" y="22"/>
                  </a:lnTo>
                  <a:lnTo>
                    <a:pt x="88" y="0"/>
                  </a:lnTo>
                  <a:lnTo>
                    <a:pt x="143" y="14"/>
                  </a:lnTo>
                  <a:lnTo>
                    <a:pt x="200" y="52"/>
                  </a:lnTo>
                  <a:lnTo>
                    <a:pt x="252" y="104"/>
                  </a:lnTo>
                  <a:lnTo>
                    <a:pt x="297" y="157"/>
                  </a:lnTo>
                  <a:lnTo>
                    <a:pt x="327" y="196"/>
                  </a:lnTo>
                  <a:lnTo>
                    <a:pt x="340" y="214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299" y="946"/>
              <a:ext cx="293" cy="205"/>
            </a:xfrm>
            <a:custGeom>
              <a:avLst/>
              <a:gdLst>
                <a:gd name="T0" fmla="*/ 0 w 2034"/>
                <a:gd name="T1" fmla="*/ 0 h 1416"/>
                <a:gd name="T2" fmla="*/ 0 w 2034"/>
                <a:gd name="T3" fmla="*/ 0 h 1416"/>
                <a:gd name="T4" fmla="*/ 0 w 2034"/>
                <a:gd name="T5" fmla="*/ 0 h 1416"/>
                <a:gd name="T6" fmla="*/ 0 w 2034"/>
                <a:gd name="T7" fmla="*/ 0 h 1416"/>
                <a:gd name="T8" fmla="*/ 0 w 2034"/>
                <a:gd name="T9" fmla="*/ 0 h 1416"/>
                <a:gd name="T10" fmla="*/ 0 w 2034"/>
                <a:gd name="T11" fmla="*/ 0 h 1416"/>
                <a:gd name="T12" fmla="*/ 0 w 2034"/>
                <a:gd name="T13" fmla="*/ 0 h 1416"/>
                <a:gd name="T14" fmla="*/ 0 w 2034"/>
                <a:gd name="T15" fmla="*/ 0 h 1416"/>
                <a:gd name="T16" fmla="*/ 0 w 2034"/>
                <a:gd name="T17" fmla="*/ 0 h 1416"/>
                <a:gd name="T18" fmla="*/ 0 w 2034"/>
                <a:gd name="T19" fmla="*/ 0 h 1416"/>
                <a:gd name="T20" fmla="*/ 0 w 2034"/>
                <a:gd name="T21" fmla="*/ 0 h 1416"/>
                <a:gd name="T22" fmla="*/ 0 w 2034"/>
                <a:gd name="T23" fmla="*/ 0 h 1416"/>
                <a:gd name="T24" fmla="*/ 0 w 2034"/>
                <a:gd name="T25" fmla="*/ 0 h 1416"/>
                <a:gd name="T26" fmla="*/ 0 w 2034"/>
                <a:gd name="T27" fmla="*/ 0 h 1416"/>
                <a:gd name="T28" fmla="*/ 0 w 2034"/>
                <a:gd name="T29" fmla="*/ 0 h 1416"/>
                <a:gd name="T30" fmla="*/ 0 w 2034"/>
                <a:gd name="T31" fmla="*/ 0 h 1416"/>
                <a:gd name="T32" fmla="*/ 0 w 2034"/>
                <a:gd name="T33" fmla="*/ 0 h 1416"/>
                <a:gd name="T34" fmla="*/ 0 w 2034"/>
                <a:gd name="T35" fmla="*/ 0 h 1416"/>
                <a:gd name="T36" fmla="*/ 0 w 2034"/>
                <a:gd name="T37" fmla="*/ 0 h 1416"/>
                <a:gd name="T38" fmla="*/ 0 w 2034"/>
                <a:gd name="T39" fmla="*/ 0 h 1416"/>
                <a:gd name="T40" fmla="*/ 0 w 2034"/>
                <a:gd name="T41" fmla="*/ 0 h 1416"/>
                <a:gd name="T42" fmla="*/ 0 w 2034"/>
                <a:gd name="T43" fmla="*/ 0 h 1416"/>
                <a:gd name="T44" fmla="*/ 0 w 2034"/>
                <a:gd name="T45" fmla="*/ 0 h 1416"/>
                <a:gd name="T46" fmla="*/ 0 w 2034"/>
                <a:gd name="T47" fmla="*/ 0 h 1416"/>
                <a:gd name="T48" fmla="*/ 0 w 2034"/>
                <a:gd name="T49" fmla="*/ 0 h 1416"/>
                <a:gd name="T50" fmla="*/ 0 w 2034"/>
                <a:gd name="T51" fmla="*/ 0 h 1416"/>
                <a:gd name="T52" fmla="*/ 0 w 2034"/>
                <a:gd name="T53" fmla="*/ 0 h 1416"/>
                <a:gd name="T54" fmla="*/ 0 w 2034"/>
                <a:gd name="T55" fmla="*/ 0 h 1416"/>
                <a:gd name="T56" fmla="*/ 0 w 2034"/>
                <a:gd name="T57" fmla="*/ 0 h 1416"/>
                <a:gd name="T58" fmla="*/ 0 w 2034"/>
                <a:gd name="T59" fmla="*/ 0 h 1416"/>
                <a:gd name="T60" fmla="*/ 0 w 2034"/>
                <a:gd name="T61" fmla="*/ 0 h 1416"/>
                <a:gd name="T62" fmla="*/ 0 w 2034"/>
                <a:gd name="T63" fmla="*/ 0 h 1416"/>
                <a:gd name="T64" fmla="*/ 0 w 2034"/>
                <a:gd name="T65" fmla="*/ 0 h 1416"/>
                <a:gd name="T66" fmla="*/ 0 w 2034"/>
                <a:gd name="T67" fmla="*/ 0 h 1416"/>
                <a:gd name="T68" fmla="*/ 0 w 2034"/>
                <a:gd name="T69" fmla="*/ 0 h 1416"/>
                <a:gd name="T70" fmla="*/ 0 w 2034"/>
                <a:gd name="T71" fmla="*/ 0 h 1416"/>
                <a:gd name="T72" fmla="*/ 0 w 2034"/>
                <a:gd name="T73" fmla="*/ 0 h 1416"/>
                <a:gd name="T74" fmla="*/ 0 w 2034"/>
                <a:gd name="T75" fmla="*/ 0 h 1416"/>
                <a:gd name="T76" fmla="*/ 0 w 2034"/>
                <a:gd name="T77" fmla="*/ 0 h 14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34"/>
                <a:gd name="T118" fmla="*/ 0 h 1416"/>
                <a:gd name="T119" fmla="*/ 2034 w 2034"/>
                <a:gd name="T120" fmla="*/ 1416 h 14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34" h="1416">
                  <a:moveTo>
                    <a:pt x="1686" y="1075"/>
                  </a:moveTo>
                  <a:lnTo>
                    <a:pt x="2034" y="1061"/>
                  </a:lnTo>
                  <a:lnTo>
                    <a:pt x="2016" y="763"/>
                  </a:lnTo>
                  <a:lnTo>
                    <a:pt x="1976" y="525"/>
                  </a:lnTo>
                  <a:lnTo>
                    <a:pt x="1916" y="341"/>
                  </a:lnTo>
                  <a:lnTo>
                    <a:pt x="1841" y="204"/>
                  </a:lnTo>
                  <a:lnTo>
                    <a:pt x="1751" y="108"/>
                  </a:lnTo>
                  <a:lnTo>
                    <a:pt x="1653" y="47"/>
                  </a:lnTo>
                  <a:lnTo>
                    <a:pt x="1548" y="12"/>
                  </a:lnTo>
                  <a:lnTo>
                    <a:pt x="1444" y="0"/>
                  </a:lnTo>
                  <a:lnTo>
                    <a:pt x="1338" y="5"/>
                  </a:lnTo>
                  <a:lnTo>
                    <a:pt x="1203" y="27"/>
                  </a:lnTo>
                  <a:lnTo>
                    <a:pt x="1095" y="67"/>
                  </a:lnTo>
                  <a:lnTo>
                    <a:pt x="1014" y="124"/>
                  </a:lnTo>
                  <a:lnTo>
                    <a:pt x="953" y="191"/>
                  </a:lnTo>
                  <a:lnTo>
                    <a:pt x="909" y="266"/>
                  </a:lnTo>
                  <a:lnTo>
                    <a:pt x="881" y="347"/>
                  </a:lnTo>
                  <a:lnTo>
                    <a:pt x="865" y="431"/>
                  </a:lnTo>
                  <a:lnTo>
                    <a:pt x="856" y="515"/>
                  </a:lnTo>
                  <a:lnTo>
                    <a:pt x="850" y="591"/>
                  </a:lnTo>
                  <a:lnTo>
                    <a:pt x="840" y="667"/>
                  </a:lnTo>
                  <a:lnTo>
                    <a:pt x="821" y="739"/>
                  </a:lnTo>
                  <a:lnTo>
                    <a:pt x="794" y="806"/>
                  </a:lnTo>
                  <a:lnTo>
                    <a:pt x="759" y="867"/>
                  </a:lnTo>
                  <a:lnTo>
                    <a:pt x="721" y="917"/>
                  </a:lnTo>
                  <a:lnTo>
                    <a:pt x="679" y="956"/>
                  </a:lnTo>
                  <a:lnTo>
                    <a:pt x="637" y="983"/>
                  </a:lnTo>
                  <a:lnTo>
                    <a:pt x="596" y="993"/>
                  </a:lnTo>
                  <a:lnTo>
                    <a:pt x="556" y="988"/>
                  </a:lnTo>
                  <a:lnTo>
                    <a:pt x="518" y="961"/>
                  </a:lnTo>
                  <a:lnTo>
                    <a:pt x="478" y="917"/>
                  </a:lnTo>
                  <a:lnTo>
                    <a:pt x="440" y="853"/>
                  </a:lnTo>
                  <a:lnTo>
                    <a:pt x="406" y="773"/>
                  </a:lnTo>
                  <a:lnTo>
                    <a:pt x="377" y="676"/>
                  </a:lnTo>
                  <a:lnTo>
                    <a:pt x="355" y="567"/>
                  </a:lnTo>
                  <a:lnTo>
                    <a:pt x="342" y="444"/>
                  </a:lnTo>
                  <a:lnTo>
                    <a:pt x="342" y="309"/>
                  </a:lnTo>
                  <a:lnTo>
                    <a:pt x="355" y="165"/>
                  </a:lnTo>
                  <a:lnTo>
                    <a:pt x="14" y="251"/>
                  </a:lnTo>
                  <a:lnTo>
                    <a:pt x="0" y="446"/>
                  </a:lnTo>
                  <a:lnTo>
                    <a:pt x="7" y="626"/>
                  </a:lnTo>
                  <a:lnTo>
                    <a:pt x="31" y="790"/>
                  </a:lnTo>
                  <a:lnTo>
                    <a:pt x="70" y="938"/>
                  </a:lnTo>
                  <a:lnTo>
                    <a:pt x="119" y="1064"/>
                  </a:lnTo>
                  <a:lnTo>
                    <a:pt x="173" y="1170"/>
                  </a:lnTo>
                  <a:lnTo>
                    <a:pt x="227" y="1254"/>
                  </a:lnTo>
                  <a:lnTo>
                    <a:pt x="277" y="1313"/>
                  </a:lnTo>
                  <a:lnTo>
                    <a:pt x="319" y="1344"/>
                  </a:lnTo>
                  <a:lnTo>
                    <a:pt x="450" y="1394"/>
                  </a:lnTo>
                  <a:lnTo>
                    <a:pt x="580" y="1416"/>
                  </a:lnTo>
                  <a:lnTo>
                    <a:pt x="705" y="1414"/>
                  </a:lnTo>
                  <a:lnTo>
                    <a:pt x="821" y="1392"/>
                  </a:lnTo>
                  <a:lnTo>
                    <a:pt x="927" y="1350"/>
                  </a:lnTo>
                  <a:lnTo>
                    <a:pt x="1020" y="1298"/>
                  </a:lnTo>
                  <a:lnTo>
                    <a:pt x="1097" y="1235"/>
                  </a:lnTo>
                  <a:lnTo>
                    <a:pt x="1155" y="1166"/>
                  </a:lnTo>
                  <a:lnTo>
                    <a:pt x="1190" y="1094"/>
                  </a:lnTo>
                  <a:lnTo>
                    <a:pt x="1215" y="1014"/>
                  </a:lnTo>
                  <a:lnTo>
                    <a:pt x="1234" y="921"/>
                  </a:lnTo>
                  <a:lnTo>
                    <a:pt x="1254" y="824"/>
                  </a:lnTo>
                  <a:lnTo>
                    <a:pt x="1275" y="723"/>
                  </a:lnTo>
                  <a:lnTo>
                    <a:pt x="1298" y="625"/>
                  </a:lnTo>
                  <a:lnTo>
                    <a:pt x="1326" y="538"/>
                  </a:lnTo>
                  <a:lnTo>
                    <a:pt x="1361" y="467"/>
                  </a:lnTo>
                  <a:lnTo>
                    <a:pt x="1402" y="416"/>
                  </a:lnTo>
                  <a:lnTo>
                    <a:pt x="1453" y="393"/>
                  </a:lnTo>
                  <a:lnTo>
                    <a:pt x="1521" y="397"/>
                  </a:lnTo>
                  <a:lnTo>
                    <a:pt x="1574" y="435"/>
                  </a:lnTo>
                  <a:lnTo>
                    <a:pt x="1613" y="497"/>
                  </a:lnTo>
                  <a:lnTo>
                    <a:pt x="1641" y="580"/>
                  </a:lnTo>
                  <a:lnTo>
                    <a:pt x="1661" y="676"/>
                  </a:lnTo>
                  <a:lnTo>
                    <a:pt x="1671" y="778"/>
                  </a:lnTo>
                  <a:lnTo>
                    <a:pt x="1678" y="884"/>
                  </a:lnTo>
                  <a:lnTo>
                    <a:pt x="1683" y="984"/>
                  </a:lnTo>
                  <a:lnTo>
                    <a:pt x="1686" y="1075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120" y="494"/>
              <a:ext cx="262" cy="233"/>
            </a:xfrm>
            <a:custGeom>
              <a:avLst/>
              <a:gdLst>
                <a:gd name="T0" fmla="*/ 0 w 1811"/>
                <a:gd name="T1" fmla="*/ 0 h 1611"/>
                <a:gd name="T2" fmla="*/ 0 w 1811"/>
                <a:gd name="T3" fmla="*/ 0 h 1611"/>
                <a:gd name="T4" fmla="*/ 0 w 1811"/>
                <a:gd name="T5" fmla="*/ 0 h 1611"/>
                <a:gd name="T6" fmla="*/ 0 w 1811"/>
                <a:gd name="T7" fmla="*/ 0 h 1611"/>
                <a:gd name="T8" fmla="*/ 0 w 1811"/>
                <a:gd name="T9" fmla="*/ 0 h 1611"/>
                <a:gd name="T10" fmla="*/ 0 w 1811"/>
                <a:gd name="T11" fmla="*/ 0 h 1611"/>
                <a:gd name="T12" fmla="*/ 0 w 1811"/>
                <a:gd name="T13" fmla="*/ 0 h 1611"/>
                <a:gd name="T14" fmla="*/ 0 w 1811"/>
                <a:gd name="T15" fmla="*/ 0 h 1611"/>
                <a:gd name="T16" fmla="*/ 0 w 1811"/>
                <a:gd name="T17" fmla="*/ 0 h 1611"/>
                <a:gd name="T18" fmla="*/ 0 w 1811"/>
                <a:gd name="T19" fmla="*/ 0 h 1611"/>
                <a:gd name="T20" fmla="*/ 0 w 1811"/>
                <a:gd name="T21" fmla="*/ 0 h 1611"/>
                <a:gd name="T22" fmla="*/ 0 w 1811"/>
                <a:gd name="T23" fmla="*/ 0 h 1611"/>
                <a:gd name="T24" fmla="*/ 0 w 1811"/>
                <a:gd name="T25" fmla="*/ 0 h 1611"/>
                <a:gd name="T26" fmla="*/ 0 w 1811"/>
                <a:gd name="T27" fmla="*/ 0 h 1611"/>
                <a:gd name="T28" fmla="*/ 0 w 1811"/>
                <a:gd name="T29" fmla="*/ 0 h 1611"/>
                <a:gd name="T30" fmla="*/ 0 w 1811"/>
                <a:gd name="T31" fmla="*/ 0 h 1611"/>
                <a:gd name="T32" fmla="*/ 0 w 1811"/>
                <a:gd name="T33" fmla="*/ 0 h 1611"/>
                <a:gd name="T34" fmla="*/ 0 w 1811"/>
                <a:gd name="T35" fmla="*/ 0 h 1611"/>
                <a:gd name="T36" fmla="*/ 0 w 1811"/>
                <a:gd name="T37" fmla="*/ 0 h 1611"/>
                <a:gd name="T38" fmla="*/ 0 w 1811"/>
                <a:gd name="T39" fmla="*/ 0 h 1611"/>
                <a:gd name="T40" fmla="*/ 0 w 1811"/>
                <a:gd name="T41" fmla="*/ 0 h 1611"/>
                <a:gd name="T42" fmla="*/ 0 w 1811"/>
                <a:gd name="T43" fmla="*/ 0 h 1611"/>
                <a:gd name="T44" fmla="*/ 0 w 1811"/>
                <a:gd name="T45" fmla="*/ 0 h 1611"/>
                <a:gd name="T46" fmla="*/ 0 w 1811"/>
                <a:gd name="T47" fmla="*/ 0 h 1611"/>
                <a:gd name="T48" fmla="*/ 0 w 1811"/>
                <a:gd name="T49" fmla="*/ 0 h 1611"/>
                <a:gd name="T50" fmla="*/ 0 w 1811"/>
                <a:gd name="T51" fmla="*/ 0 h 1611"/>
                <a:gd name="T52" fmla="*/ 0 w 1811"/>
                <a:gd name="T53" fmla="*/ 0 h 1611"/>
                <a:gd name="T54" fmla="*/ 0 w 1811"/>
                <a:gd name="T55" fmla="*/ 0 h 1611"/>
                <a:gd name="T56" fmla="*/ 0 w 1811"/>
                <a:gd name="T57" fmla="*/ 0 h 1611"/>
                <a:gd name="T58" fmla="*/ 0 w 1811"/>
                <a:gd name="T59" fmla="*/ 0 h 1611"/>
                <a:gd name="T60" fmla="*/ 0 w 1811"/>
                <a:gd name="T61" fmla="*/ 0 h 1611"/>
                <a:gd name="T62" fmla="*/ 0 w 1811"/>
                <a:gd name="T63" fmla="*/ 0 h 1611"/>
                <a:gd name="T64" fmla="*/ 0 w 1811"/>
                <a:gd name="T65" fmla="*/ 0 h 1611"/>
                <a:gd name="T66" fmla="*/ 0 w 1811"/>
                <a:gd name="T67" fmla="*/ 0 h 1611"/>
                <a:gd name="T68" fmla="*/ 0 w 1811"/>
                <a:gd name="T69" fmla="*/ 0 h 1611"/>
                <a:gd name="T70" fmla="*/ 0 w 1811"/>
                <a:gd name="T71" fmla="*/ 0 h 1611"/>
                <a:gd name="T72" fmla="*/ 0 w 1811"/>
                <a:gd name="T73" fmla="*/ 0 h 1611"/>
                <a:gd name="T74" fmla="*/ 0 w 1811"/>
                <a:gd name="T75" fmla="*/ 0 h 1611"/>
                <a:gd name="T76" fmla="*/ 0 w 1811"/>
                <a:gd name="T77" fmla="*/ 0 h 1611"/>
                <a:gd name="T78" fmla="*/ 0 w 1811"/>
                <a:gd name="T79" fmla="*/ 0 h 1611"/>
                <a:gd name="T80" fmla="*/ 0 w 1811"/>
                <a:gd name="T81" fmla="*/ 0 h 1611"/>
                <a:gd name="T82" fmla="*/ 0 w 1811"/>
                <a:gd name="T83" fmla="*/ 0 h 1611"/>
                <a:gd name="T84" fmla="*/ 0 w 1811"/>
                <a:gd name="T85" fmla="*/ 0 h 1611"/>
                <a:gd name="T86" fmla="*/ 0 w 1811"/>
                <a:gd name="T87" fmla="*/ 0 h 1611"/>
                <a:gd name="T88" fmla="*/ 0 w 1811"/>
                <a:gd name="T89" fmla="*/ 0 h 1611"/>
                <a:gd name="T90" fmla="*/ 0 w 1811"/>
                <a:gd name="T91" fmla="*/ 0 h 1611"/>
                <a:gd name="T92" fmla="*/ 0 w 1811"/>
                <a:gd name="T93" fmla="*/ 0 h 1611"/>
                <a:gd name="T94" fmla="*/ 0 w 1811"/>
                <a:gd name="T95" fmla="*/ 0 h 1611"/>
                <a:gd name="T96" fmla="*/ 0 w 1811"/>
                <a:gd name="T97" fmla="*/ 0 h 1611"/>
                <a:gd name="T98" fmla="*/ 0 w 1811"/>
                <a:gd name="T99" fmla="*/ 0 h 1611"/>
                <a:gd name="T100" fmla="*/ 0 w 1811"/>
                <a:gd name="T101" fmla="*/ 0 h 1611"/>
                <a:gd name="T102" fmla="*/ 0 w 1811"/>
                <a:gd name="T103" fmla="*/ 0 h 1611"/>
                <a:gd name="T104" fmla="*/ 0 w 1811"/>
                <a:gd name="T105" fmla="*/ 0 h 1611"/>
                <a:gd name="T106" fmla="*/ 0 w 1811"/>
                <a:gd name="T107" fmla="*/ 0 h 1611"/>
                <a:gd name="T108" fmla="*/ 0 w 1811"/>
                <a:gd name="T109" fmla="*/ 0 h 1611"/>
                <a:gd name="T110" fmla="*/ 0 w 1811"/>
                <a:gd name="T111" fmla="*/ 0 h 16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11"/>
                <a:gd name="T169" fmla="*/ 0 h 1611"/>
                <a:gd name="T170" fmla="*/ 1811 w 1811"/>
                <a:gd name="T171" fmla="*/ 1611 h 16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11" h="1611">
                  <a:moveTo>
                    <a:pt x="365" y="1149"/>
                  </a:moveTo>
                  <a:lnTo>
                    <a:pt x="414" y="1191"/>
                  </a:lnTo>
                  <a:lnTo>
                    <a:pt x="471" y="1216"/>
                  </a:lnTo>
                  <a:lnTo>
                    <a:pt x="535" y="1225"/>
                  </a:lnTo>
                  <a:lnTo>
                    <a:pt x="606" y="1218"/>
                  </a:lnTo>
                  <a:lnTo>
                    <a:pt x="682" y="1197"/>
                  </a:lnTo>
                  <a:lnTo>
                    <a:pt x="762" y="1162"/>
                  </a:lnTo>
                  <a:lnTo>
                    <a:pt x="846" y="1116"/>
                  </a:lnTo>
                  <a:lnTo>
                    <a:pt x="933" y="1055"/>
                  </a:lnTo>
                  <a:lnTo>
                    <a:pt x="1021" y="983"/>
                  </a:lnTo>
                  <a:lnTo>
                    <a:pt x="1149" y="868"/>
                  </a:lnTo>
                  <a:lnTo>
                    <a:pt x="1249" y="761"/>
                  </a:lnTo>
                  <a:lnTo>
                    <a:pt x="1325" y="667"/>
                  </a:lnTo>
                  <a:lnTo>
                    <a:pt x="1378" y="580"/>
                  </a:lnTo>
                  <a:lnTo>
                    <a:pt x="1409" y="502"/>
                  </a:lnTo>
                  <a:lnTo>
                    <a:pt x="1420" y="433"/>
                  </a:lnTo>
                  <a:lnTo>
                    <a:pt x="1412" y="370"/>
                  </a:lnTo>
                  <a:lnTo>
                    <a:pt x="1387" y="313"/>
                  </a:lnTo>
                  <a:lnTo>
                    <a:pt x="1347" y="261"/>
                  </a:lnTo>
                  <a:lnTo>
                    <a:pt x="1320" y="219"/>
                  </a:lnTo>
                  <a:lnTo>
                    <a:pt x="1314" y="172"/>
                  </a:lnTo>
                  <a:lnTo>
                    <a:pt x="1328" y="126"/>
                  </a:lnTo>
                  <a:lnTo>
                    <a:pt x="1354" y="81"/>
                  </a:lnTo>
                  <a:lnTo>
                    <a:pt x="1391" y="42"/>
                  </a:lnTo>
                  <a:lnTo>
                    <a:pt x="1434" y="14"/>
                  </a:lnTo>
                  <a:lnTo>
                    <a:pt x="1481" y="0"/>
                  </a:lnTo>
                  <a:lnTo>
                    <a:pt x="1528" y="4"/>
                  </a:lnTo>
                  <a:lnTo>
                    <a:pt x="1571" y="30"/>
                  </a:lnTo>
                  <a:lnTo>
                    <a:pt x="1681" y="150"/>
                  </a:lnTo>
                  <a:lnTo>
                    <a:pt x="1758" y="279"/>
                  </a:lnTo>
                  <a:lnTo>
                    <a:pt x="1801" y="413"/>
                  </a:lnTo>
                  <a:lnTo>
                    <a:pt x="1811" y="554"/>
                  </a:lnTo>
                  <a:lnTo>
                    <a:pt x="1792" y="697"/>
                  </a:lnTo>
                  <a:lnTo>
                    <a:pt x="1739" y="843"/>
                  </a:lnTo>
                  <a:lnTo>
                    <a:pt x="1659" y="990"/>
                  </a:lnTo>
                  <a:lnTo>
                    <a:pt x="1549" y="1137"/>
                  </a:lnTo>
                  <a:lnTo>
                    <a:pt x="1410" y="1281"/>
                  </a:lnTo>
                  <a:lnTo>
                    <a:pt x="1278" y="1389"/>
                  </a:lnTo>
                  <a:lnTo>
                    <a:pt x="1133" y="1478"/>
                  </a:lnTo>
                  <a:lnTo>
                    <a:pt x="981" y="1547"/>
                  </a:lnTo>
                  <a:lnTo>
                    <a:pt x="824" y="1591"/>
                  </a:lnTo>
                  <a:lnTo>
                    <a:pt x="666" y="1611"/>
                  </a:lnTo>
                  <a:lnTo>
                    <a:pt x="513" y="1601"/>
                  </a:lnTo>
                  <a:lnTo>
                    <a:pt x="366" y="1562"/>
                  </a:lnTo>
                  <a:lnTo>
                    <a:pt x="234" y="1490"/>
                  </a:lnTo>
                  <a:lnTo>
                    <a:pt x="115" y="1381"/>
                  </a:lnTo>
                  <a:lnTo>
                    <a:pt x="34" y="1269"/>
                  </a:lnTo>
                  <a:lnTo>
                    <a:pt x="0" y="1182"/>
                  </a:lnTo>
                  <a:lnTo>
                    <a:pt x="7" y="1119"/>
                  </a:lnTo>
                  <a:lnTo>
                    <a:pt x="43" y="1080"/>
                  </a:lnTo>
                  <a:lnTo>
                    <a:pt x="99" y="1060"/>
                  </a:lnTo>
                  <a:lnTo>
                    <a:pt x="169" y="1059"/>
                  </a:lnTo>
                  <a:lnTo>
                    <a:pt x="243" y="1076"/>
                  </a:lnTo>
                  <a:lnTo>
                    <a:pt x="312" y="1106"/>
                  </a:lnTo>
                  <a:lnTo>
                    <a:pt x="365" y="1149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2106" y="468"/>
              <a:ext cx="246" cy="243"/>
            </a:xfrm>
            <a:custGeom>
              <a:avLst/>
              <a:gdLst>
                <a:gd name="T0" fmla="*/ 0 w 1705"/>
                <a:gd name="T1" fmla="*/ 0 h 1681"/>
                <a:gd name="T2" fmla="*/ 0 w 1705"/>
                <a:gd name="T3" fmla="*/ 0 h 1681"/>
                <a:gd name="T4" fmla="*/ 0 w 1705"/>
                <a:gd name="T5" fmla="*/ 0 h 1681"/>
                <a:gd name="T6" fmla="*/ 0 w 1705"/>
                <a:gd name="T7" fmla="*/ 0 h 1681"/>
                <a:gd name="T8" fmla="*/ 0 w 1705"/>
                <a:gd name="T9" fmla="*/ 0 h 1681"/>
                <a:gd name="T10" fmla="*/ 0 w 1705"/>
                <a:gd name="T11" fmla="*/ 0 h 1681"/>
                <a:gd name="T12" fmla="*/ 0 w 1705"/>
                <a:gd name="T13" fmla="*/ 0 h 1681"/>
                <a:gd name="T14" fmla="*/ 0 w 1705"/>
                <a:gd name="T15" fmla="*/ 0 h 1681"/>
                <a:gd name="T16" fmla="*/ 0 w 1705"/>
                <a:gd name="T17" fmla="*/ 0 h 1681"/>
                <a:gd name="T18" fmla="*/ 0 w 1705"/>
                <a:gd name="T19" fmla="*/ 0 h 1681"/>
                <a:gd name="T20" fmla="*/ 0 w 1705"/>
                <a:gd name="T21" fmla="*/ 0 h 1681"/>
                <a:gd name="T22" fmla="*/ 0 w 1705"/>
                <a:gd name="T23" fmla="*/ 0 h 1681"/>
                <a:gd name="T24" fmla="*/ 0 w 1705"/>
                <a:gd name="T25" fmla="*/ 0 h 1681"/>
                <a:gd name="T26" fmla="*/ 0 w 1705"/>
                <a:gd name="T27" fmla="*/ 0 h 1681"/>
                <a:gd name="T28" fmla="*/ 0 w 1705"/>
                <a:gd name="T29" fmla="*/ 0 h 1681"/>
                <a:gd name="T30" fmla="*/ 0 w 1705"/>
                <a:gd name="T31" fmla="*/ 0 h 1681"/>
                <a:gd name="T32" fmla="*/ 0 w 1705"/>
                <a:gd name="T33" fmla="*/ 0 h 1681"/>
                <a:gd name="T34" fmla="*/ 0 w 1705"/>
                <a:gd name="T35" fmla="*/ 0 h 1681"/>
                <a:gd name="T36" fmla="*/ 0 w 1705"/>
                <a:gd name="T37" fmla="*/ 0 h 1681"/>
                <a:gd name="T38" fmla="*/ 0 w 1705"/>
                <a:gd name="T39" fmla="*/ 0 h 1681"/>
                <a:gd name="T40" fmla="*/ 0 w 1705"/>
                <a:gd name="T41" fmla="*/ 0 h 1681"/>
                <a:gd name="T42" fmla="*/ 0 w 1705"/>
                <a:gd name="T43" fmla="*/ 0 h 1681"/>
                <a:gd name="T44" fmla="*/ 0 w 1705"/>
                <a:gd name="T45" fmla="*/ 0 h 1681"/>
                <a:gd name="T46" fmla="*/ 0 w 1705"/>
                <a:gd name="T47" fmla="*/ 0 h 1681"/>
                <a:gd name="T48" fmla="*/ 0 w 1705"/>
                <a:gd name="T49" fmla="*/ 0 h 1681"/>
                <a:gd name="T50" fmla="*/ 0 w 1705"/>
                <a:gd name="T51" fmla="*/ 0 h 1681"/>
                <a:gd name="T52" fmla="*/ 0 w 1705"/>
                <a:gd name="T53" fmla="*/ 0 h 1681"/>
                <a:gd name="T54" fmla="*/ 0 w 1705"/>
                <a:gd name="T55" fmla="*/ 0 h 1681"/>
                <a:gd name="T56" fmla="*/ 0 w 1705"/>
                <a:gd name="T57" fmla="*/ 0 h 1681"/>
                <a:gd name="T58" fmla="*/ 0 w 1705"/>
                <a:gd name="T59" fmla="*/ 0 h 1681"/>
                <a:gd name="T60" fmla="*/ 0 w 1705"/>
                <a:gd name="T61" fmla="*/ 0 h 1681"/>
                <a:gd name="T62" fmla="*/ 0 w 1705"/>
                <a:gd name="T63" fmla="*/ 0 h 1681"/>
                <a:gd name="T64" fmla="*/ 0 w 1705"/>
                <a:gd name="T65" fmla="*/ 0 h 1681"/>
                <a:gd name="T66" fmla="*/ 0 w 1705"/>
                <a:gd name="T67" fmla="*/ 0 h 1681"/>
                <a:gd name="T68" fmla="*/ 0 w 1705"/>
                <a:gd name="T69" fmla="*/ 0 h 1681"/>
                <a:gd name="T70" fmla="*/ 0 w 1705"/>
                <a:gd name="T71" fmla="*/ 0 h 1681"/>
                <a:gd name="T72" fmla="*/ 0 w 1705"/>
                <a:gd name="T73" fmla="*/ 0 h 1681"/>
                <a:gd name="T74" fmla="*/ 0 w 1705"/>
                <a:gd name="T75" fmla="*/ 0 h 1681"/>
                <a:gd name="T76" fmla="*/ 0 w 1705"/>
                <a:gd name="T77" fmla="*/ 0 h 1681"/>
                <a:gd name="T78" fmla="*/ 0 w 1705"/>
                <a:gd name="T79" fmla="*/ 0 h 1681"/>
                <a:gd name="T80" fmla="*/ 0 w 1705"/>
                <a:gd name="T81" fmla="*/ 0 h 1681"/>
                <a:gd name="T82" fmla="*/ 0 w 1705"/>
                <a:gd name="T83" fmla="*/ 0 h 1681"/>
                <a:gd name="T84" fmla="*/ 0 w 1705"/>
                <a:gd name="T85" fmla="*/ 0 h 1681"/>
                <a:gd name="T86" fmla="*/ 0 w 1705"/>
                <a:gd name="T87" fmla="*/ 0 h 1681"/>
                <a:gd name="T88" fmla="*/ 0 w 1705"/>
                <a:gd name="T89" fmla="*/ 0 h 1681"/>
                <a:gd name="T90" fmla="*/ 0 w 1705"/>
                <a:gd name="T91" fmla="*/ 0 h 1681"/>
                <a:gd name="T92" fmla="*/ 0 w 1705"/>
                <a:gd name="T93" fmla="*/ 0 h 1681"/>
                <a:gd name="T94" fmla="*/ 0 w 1705"/>
                <a:gd name="T95" fmla="*/ 0 h 1681"/>
                <a:gd name="T96" fmla="*/ 0 w 1705"/>
                <a:gd name="T97" fmla="*/ 0 h 1681"/>
                <a:gd name="T98" fmla="*/ 0 w 1705"/>
                <a:gd name="T99" fmla="*/ 0 h 1681"/>
                <a:gd name="T100" fmla="*/ 0 w 1705"/>
                <a:gd name="T101" fmla="*/ 0 h 1681"/>
                <a:gd name="T102" fmla="*/ 0 w 1705"/>
                <a:gd name="T103" fmla="*/ 0 h 1681"/>
                <a:gd name="T104" fmla="*/ 0 w 1705"/>
                <a:gd name="T105" fmla="*/ 0 h 1681"/>
                <a:gd name="T106" fmla="*/ 0 w 1705"/>
                <a:gd name="T107" fmla="*/ 0 h 1681"/>
                <a:gd name="T108" fmla="*/ 0 w 1705"/>
                <a:gd name="T109" fmla="*/ 0 h 1681"/>
                <a:gd name="T110" fmla="*/ 0 w 1705"/>
                <a:gd name="T111" fmla="*/ 0 h 16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5"/>
                <a:gd name="T169" fmla="*/ 0 h 1681"/>
                <a:gd name="T170" fmla="*/ 1705 w 1705"/>
                <a:gd name="T171" fmla="*/ 1681 h 16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5" h="1681">
                  <a:moveTo>
                    <a:pt x="468" y="1329"/>
                  </a:moveTo>
                  <a:lnTo>
                    <a:pt x="425" y="1270"/>
                  </a:lnTo>
                  <a:lnTo>
                    <a:pt x="398" y="1213"/>
                  </a:lnTo>
                  <a:lnTo>
                    <a:pt x="394" y="1155"/>
                  </a:lnTo>
                  <a:lnTo>
                    <a:pt x="405" y="1095"/>
                  </a:lnTo>
                  <a:lnTo>
                    <a:pt x="437" y="1028"/>
                  </a:lnTo>
                  <a:lnTo>
                    <a:pt x="488" y="956"/>
                  </a:lnTo>
                  <a:lnTo>
                    <a:pt x="557" y="876"/>
                  </a:lnTo>
                  <a:lnTo>
                    <a:pt x="647" y="786"/>
                  </a:lnTo>
                  <a:lnTo>
                    <a:pt x="756" y="682"/>
                  </a:lnTo>
                  <a:lnTo>
                    <a:pt x="866" y="588"/>
                  </a:lnTo>
                  <a:lnTo>
                    <a:pt x="970" y="514"/>
                  </a:lnTo>
                  <a:lnTo>
                    <a:pt x="1065" y="458"/>
                  </a:lnTo>
                  <a:lnTo>
                    <a:pt x="1152" y="420"/>
                  </a:lnTo>
                  <a:lnTo>
                    <a:pt x="1231" y="398"/>
                  </a:lnTo>
                  <a:lnTo>
                    <a:pt x="1301" y="390"/>
                  </a:lnTo>
                  <a:lnTo>
                    <a:pt x="1359" y="394"/>
                  </a:lnTo>
                  <a:lnTo>
                    <a:pt x="1410" y="413"/>
                  </a:lnTo>
                  <a:lnTo>
                    <a:pt x="1450" y="441"/>
                  </a:lnTo>
                  <a:lnTo>
                    <a:pt x="1487" y="463"/>
                  </a:lnTo>
                  <a:lnTo>
                    <a:pt x="1532" y="464"/>
                  </a:lnTo>
                  <a:lnTo>
                    <a:pt x="1580" y="450"/>
                  </a:lnTo>
                  <a:lnTo>
                    <a:pt x="1624" y="421"/>
                  </a:lnTo>
                  <a:lnTo>
                    <a:pt x="1662" y="383"/>
                  </a:lnTo>
                  <a:lnTo>
                    <a:pt x="1691" y="340"/>
                  </a:lnTo>
                  <a:lnTo>
                    <a:pt x="1705" y="293"/>
                  </a:lnTo>
                  <a:lnTo>
                    <a:pt x="1702" y="249"/>
                  </a:lnTo>
                  <a:lnTo>
                    <a:pt x="1674" y="210"/>
                  </a:lnTo>
                  <a:lnTo>
                    <a:pt x="1608" y="154"/>
                  </a:lnTo>
                  <a:lnTo>
                    <a:pt x="1518" y="98"/>
                  </a:lnTo>
                  <a:lnTo>
                    <a:pt x="1410" y="48"/>
                  </a:lnTo>
                  <a:lnTo>
                    <a:pt x="1281" y="12"/>
                  </a:lnTo>
                  <a:lnTo>
                    <a:pt x="1132" y="0"/>
                  </a:lnTo>
                  <a:lnTo>
                    <a:pt x="966" y="21"/>
                  </a:lnTo>
                  <a:lnTo>
                    <a:pt x="783" y="83"/>
                  </a:lnTo>
                  <a:lnTo>
                    <a:pt x="584" y="194"/>
                  </a:lnTo>
                  <a:lnTo>
                    <a:pt x="368" y="364"/>
                  </a:lnTo>
                  <a:lnTo>
                    <a:pt x="218" y="519"/>
                  </a:lnTo>
                  <a:lnTo>
                    <a:pt x="109" y="668"/>
                  </a:lnTo>
                  <a:lnTo>
                    <a:pt x="39" y="812"/>
                  </a:lnTo>
                  <a:lnTo>
                    <a:pt x="3" y="953"/>
                  </a:lnTo>
                  <a:lnTo>
                    <a:pt x="0" y="1087"/>
                  </a:lnTo>
                  <a:lnTo>
                    <a:pt x="22" y="1215"/>
                  </a:lnTo>
                  <a:lnTo>
                    <a:pt x="68" y="1337"/>
                  </a:lnTo>
                  <a:lnTo>
                    <a:pt x="136" y="1453"/>
                  </a:lnTo>
                  <a:lnTo>
                    <a:pt x="218" y="1561"/>
                  </a:lnTo>
                  <a:lnTo>
                    <a:pt x="304" y="1642"/>
                  </a:lnTo>
                  <a:lnTo>
                    <a:pt x="377" y="1680"/>
                  </a:lnTo>
                  <a:lnTo>
                    <a:pt x="438" y="1681"/>
                  </a:lnTo>
                  <a:lnTo>
                    <a:pt x="487" y="1655"/>
                  </a:lnTo>
                  <a:lnTo>
                    <a:pt x="518" y="1605"/>
                  </a:lnTo>
                  <a:lnTo>
                    <a:pt x="534" y="1540"/>
                  </a:lnTo>
                  <a:lnTo>
                    <a:pt x="531" y="1468"/>
                  </a:lnTo>
                  <a:lnTo>
                    <a:pt x="510" y="1396"/>
                  </a:lnTo>
                  <a:lnTo>
                    <a:pt x="468" y="1329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663" y="90"/>
              <a:ext cx="303" cy="342"/>
            </a:xfrm>
            <a:custGeom>
              <a:avLst/>
              <a:gdLst>
                <a:gd name="T0" fmla="*/ 0 w 2103"/>
                <a:gd name="T1" fmla="*/ 0 h 2371"/>
                <a:gd name="T2" fmla="*/ 0 w 2103"/>
                <a:gd name="T3" fmla="*/ 0 h 2371"/>
                <a:gd name="T4" fmla="*/ 0 w 2103"/>
                <a:gd name="T5" fmla="*/ 0 h 2371"/>
                <a:gd name="T6" fmla="*/ 0 w 2103"/>
                <a:gd name="T7" fmla="*/ 0 h 2371"/>
                <a:gd name="T8" fmla="*/ 0 w 2103"/>
                <a:gd name="T9" fmla="*/ 0 h 2371"/>
                <a:gd name="T10" fmla="*/ 0 w 2103"/>
                <a:gd name="T11" fmla="*/ 0 h 2371"/>
                <a:gd name="T12" fmla="*/ 0 w 2103"/>
                <a:gd name="T13" fmla="*/ 0 h 2371"/>
                <a:gd name="T14" fmla="*/ 0 w 2103"/>
                <a:gd name="T15" fmla="*/ 0 h 2371"/>
                <a:gd name="T16" fmla="*/ 0 w 2103"/>
                <a:gd name="T17" fmla="*/ 0 h 2371"/>
                <a:gd name="T18" fmla="*/ 0 w 2103"/>
                <a:gd name="T19" fmla="*/ 0 h 2371"/>
                <a:gd name="T20" fmla="*/ 0 w 2103"/>
                <a:gd name="T21" fmla="*/ 0 h 2371"/>
                <a:gd name="T22" fmla="*/ 0 w 2103"/>
                <a:gd name="T23" fmla="*/ 0 h 2371"/>
                <a:gd name="T24" fmla="*/ 0 w 2103"/>
                <a:gd name="T25" fmla="*/ 0 h 2371"/>
                <a:gd name="T26" fmla="*/ 0 w 2103"/>
                <a:gd name="T27" fmla="*/ 0 h 2371"/>
                <a:gd name="T28" fmla="*/ 0 w 2103"/>
                <a:gd name="T29" fmla="*/ 0 h 2371"/>
                <a:gd name="T30" fmla="*/ 0 w 2103"/>
                <a:gd name="T31" fmla="*/ 0 h 2371"/>
                <a:gd name="T32" fmla="*/ 0 w 2103"/>
                <a:gd name="T33" fmla="*/ 0 h 2371"/>
                <a:gd name="T34" fmla="*/ 0 w 2103"/>
                <a:gd name="T35" fmla="*/ 0 h 2371"/>
                <a:gd name="T36" fmla="*/ 0 w 2103"/>
                <a:gd name="T37" fmla="*/ 0 h 2371"/>
                <a:gd name="T38" fmla="*/ 0 w 2103"/>
                <a:gd name="T39" fmla="*/ 0 h 2371"/>
                <a:gd name="T40" fmla="*/ 0 w 2103"/>
                <a:gd name="T41" fmla="*/ 0 h 2371"/>
                <a:gd name="T42" fmla="*/ 0 w 2103"/>
                <a:gd name="T43" fmla="*/ 0 h 2371"/>
                <a:gd name="T44" fmla="*/ 0 w 2103"/>
                <a:gd name="T45" fmla="*/ 0 h 2371"/>
                <a:gd name="T46" fmla="*/ 0 w 2103"/>
                <a:gd name="T47" fmla="*/ 0 h 23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3"/>
                <a:gd name="T73" fmla="*/ 0 h 2371"/>
                <a:gd name="T74" fmla="*/ 2103 w 2103"/>
                <a:gd name="T75" fmla="*/ 2371 h 23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3" h="2371">
                  <a:moveTo>
                    <a:pt x="743" y="0"/>
                  </a:moveTo>
                  <a:lnTo>
                    <a:pt x="0" y="1706"/>
                  </a:lnTo>
                  <a:lnTo>
                    <a:pt x="442" y="1904"/>
                  </a:lnTo>
                  <a:lnTo>
                    <a:pt x="724" y="1257"/>
                  </a:lnTo>
                  <a:lnTo>
                    <a:pt x="879" y="2090"/>
                  </a:lnTo>
                  <a:lnTo>
                    <a:pt x="1436" y="2371"/>
                  </a:lnTo>
                  <a:lnTo>
                    <a:pt x="1128" y="1117"/>
                  </a:lnTo>
                  <a:lnTo>
                    <a:pt x="2103" y="597"/>
                  </a:lnTo>
                  <a:lnTo>
                    <a:pt x="1655" y="424"/>
                  </a:lnTo>
                  <a:lnTo>
                    <a:pt x="917" y="827"/>
                  </a:lnTo>
                  <a:lnTo>
                    <a:pt x="1186" y="16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425" y="887"/>
              <a:ext cx="691" cy="1090"/>
            </a:xfrm>
            <a:custGeom>
              <a:avLst/>
              <a:gdLst>
                <a:gd name="T0" fmla="*/ 0 w 4781"/>
                <a:gd name="T1" fmla="*/ 0 h 7542"/>
                <a:gd name="T2" fmla="*/ 0 w 4781"/>
                <a:gd name="T3" fmla="*/ 0 h 7542"/>
                <a:gd name="T4" fmla="*/ 0 w 4781"/>
                <a:gd name="T5" fmla="*/ 0 h 7542"/>
                <a:gd name="T6" fmla="*/ 0 w 4781"/>
                <a:gd name="T7" fmla="*/ 0 h 7542"/>
                <a:gd name="T8" fmla="*/ 0 w 4781"/>
                <a:gd name="T9" fmla="*/ 0 h 7542"/>
                <a:gd name="T10" fmla="*/ 0 w 4781"/>
                <a:gd name="T11" fmla="*/ 0 h 7542"/>
                <a:gd name="T12" fmla="*/ 0 w 4781"/>
                <a:gd name="T13" fmla="*/ 0 h 7542"/>
                <a:gd name="T14" fmla="*/ 0 w 4781"/>
                <a:gd name="T15" fmla="*/ 0 h 7542"/>
                <a:gd name="T16" fmla="*/ 0 w 4781"/>
                <a:gd name="T17" fmla="*/ 0 h 7542"/>
                <a:gd name="T18" fmla="*/ 0 w 4781"/>
                <a:gd name="T19" fmla="*/ 0 h 7542"/>
                <a:gd name="T20" fmla="*/ 0 w 4781"/>
                <a:gd name="T21" fmla="*/ 0 h 7542"/>
                <a:gd name="T22" fmla="*/ 0 w 4781"/>
                <a:gd name="T23" fmla="*/ 0 h 7542"/>
                <a:gd name="T24" fmla="*/ 0 w 4781"/>
                <a:gd name="T25" fmla="*/ 0 h 7542"/>
                <a:gd name="T26" fmla="*/ 0 w 4781"/>
                <a:gd name="T27" fmla="*/ 0 h 7542"/>
                <a:gd name="T28" fmla="*/ 0 w 4781"/>
                <a:gd name="T29" fmla="*/ 0 h 7542"/>
                <a:gd name="T30" fmla="*/ 0 w 4781"/>
                <a:gd name="T31" fmla="*/ 0 h 7542"/>
                <a:gd name="T32" fmla="*/ 0 w 4781"/>
                <a:gd name="T33" fmla="*/ 0 h 7542"/>
                <a:gd name="T34" fmla="*/ 0 w 4781"/>
                <a:gd name="T35" fmla="*/ 0 h 7542"/>
                <a:gd name="T36" fmla="*/ 0 w 4781"/>
                <a:gd name="T37" fmla="*/ 0 h 7542"/>
                <a:gd name="T38" fmla="*/ 0 w 4781"/>
                <a:gd name="T39" fmla="*/ 0 h 7542"/>
                <a:gd name="T40" fmla="*/ 0 w 4781"/>
                <a:gd name="T41" fmla="*/ 0 h 7542"/>
                <a:gd name="T42" fmla="*/ 0 w 4781"/>
                <a:gd name="T43" fmla="*/ 0 h 7542"/>
                <a:gd name="T44" fmla="*/ 0 w 4781"/>
                <a:gd name="T45" fmla="*/ 0 h 7542"/>
                <a:gd name="T46" fmla="*/ 0 w 4781"/>
                <a:gd name="T47" fmla="*/ 0 h 7542"/>
                <a:gd name="T48" fmla="*/ 0 w 4781"/>
                <a:gd name="T49" fmla="*/ 0 h 7542"/>
                <a:gd name="T50" fmla="*/ 0 w 4781"/>
                <a:gd name="T51" fmla="*/ 0 h 7542"/>
                <a:gd name="T52" fmla="*/ 0 w 4781"/>
                <a:gd name="T53" fmla="*/ 0 h 7542"/>
                <a:gd name="T54" fmla="*/ 0 w 4781"/>
                <a:gd name="T55" fmla="*/ 0 h 7542"/>
                <a:gd name="T56" fmla="*/ 0 w 4781"/>
                <a:gd name="T57" fmla="*/ 0 h 7542"/>
                <a:gd name="T58" fmla="*/ 0 w 4781"/>
                <a:gd name="T59" fmla="*/ 0 h 7542"/>
                <a:gd name="T60" fmla="*/ 0 w 4781"/>
                <a:gd name="T61" fmla="*/ 0 h 7542"/>
                <a:gd name="T62" fmla="*/ 0 w 4781"/>
                <a:gd name="T63" fmla="*/ 0 h 7542"/>
                <a:gd name="T64" fmla="*/ 0 w 4781"/>
                <a:gd name="T65" fmla="*/ 0 h 7542"/>
                <a:gd name="T66" fmla="*/ 0 w 4781"/>
                <a:gd name="T67" fmla="*/ 0 h 7542"/>
                <a:gd name="T68" fmla="*/ 0 w 4781"/>
                <a:gd name="T69" fmla="*/ 0 h 7542"/>
                <a:gd name="T70" fmla="*/ 0 w 4781"/>
                <a:gd name="T71" fmla="*/ 0 h 7542"/>
                <a:gd name="T72" fmla="*/ 0 w 4781"/>
                <a:gd name="T73" fmla="*/ 0 h 7542"/>
                <a:gd name="T74" fmla="*/ 0 w 4781"/>
                <a:gd name="T75" fmla="*/ 0 h 7542"/>
                <a:gd name="T76" fmla="*/ 0 w 4781"/>
                <a:gd name="T77" fmla="*/ 0 h 7542"/>
                <a:gd name="T78" fmla="*/ 0 w 4781"/>
                <a:gd name="T79" fmla="*/ 0 h 7542"/>
                <a:gd name="T80" fmla="*/ 0 w 4781"/>
                <a:gd name="T81" fmla="*/ 0 h 7542"/>
                <a:gd name="T82" fmla="*/ 0 w 4781"/>
                <a:gd name="T83" fmla="*/ 0 h 7542"/>
                <a:gd name="T84" fmla="*/ 0 w 4781"/>
                <a:gd name="T85" fmla="*/ 0 h 7542"/>
                <a:gd name="T86" fmla="*/ 0 w 4781"/>
                <a:gd name="T87" fmla="*/ 0 h 7542"/>
                <a:gd name="T88" fmla="*/ 0 w 4781"/>
                <a:gd name="T89" fmla="*/ 0 h 7542"/>
                <a:gd name="T90" fmla="*/ 0 w 4781"/>
                <a:gd name="T91" fmla="*/ 0 h 7542"/>
                <a:gd name="T92" fmla="*/ 0 w 4781"/>
                <a:gd name="T93" fmla="*/ 0 h 75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81"/>
                <a:gd name="T142" fmla="*/ 0 h 7542"/>
                <a:gd name="T143" fmla="*/ 4781 w 4781"/>
                <a:gd name="T144" fmla="*/ 7542 h 75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81" h="7542">
                  <a:moveTo>
                    <a:pt x="2177" y="2693"/>
                  </a:moveTo>
                  <a:lnTo>
                    <a:pt x="2204" y="2571"/>
                  </a:lnTo>
                  <a:lnTo>
                    <a:pt x="2271" y="2365"/>
                  </a:lnTo>
                  <a:lnTo>
                    <a:pt x="2368" y="2094"/>
                  </a:lnTo>
                  <a:lnTo>
                    <a:pt x="2479" y="1781"/>
                  </a:lnTo>
                  <a:lnTo>
                    <a:pt x="2594" y="1449"/>
                  </a:lnTo>
                  <a:lnTo>
                    <a:pt x="2699" y="1119"/>
                  </a:lnTo>
                  <a:lnTo>
                    <a:pt x="2782" y="816"/>
                  </a:lnTo>
                  <a:lnTo>
                    <a:pt x="2829" y="561"/>
                  </a:lnTo>
                  <a:lnTo>
                    <a:pt x="2829" y="377"/>
                  </a:lnTo>
                  <a:lnTo>
                    <a:pt x="2808" y="341"/>
                  </a:lnTo>
                  <a:lnTo>
                    <a:pt x="2779" y="297"/>
                  </a:lnTo>
                  <a:lnTo>
                    <a:pt x="2744" y="248"/>
                  </a:lnTo>
                  <a:lnTo>
                    <a:pt x="2705" y="196"/>
                  </a:lnTo>
                  <a:lnTo>
                    <a:pt x="2661" y="145"/>
                  </a:lnTo>
                  <a:lnTo>
                    <a:pt x="2616" y="97"/>
                  </a:lnTo>
                  <a:lnTo>
                    <a:pt x="2571" y="56"/>
                  </a:lnTo>
                  <a:lnTo>
                    <a:pt x="2529" y="21"/>
                  </a:lnTo>
                  <a:lnTo>
                    <a:pt x="2491" y="0"/>
                  </a:lnTo>
                  <a:lnTo>
                    <a:pt x="2443" y="45"/>
                  </a:lnTo>
                  <a:lnTo>
                    <a:pt x="2391" y="101"/>
                  </a:lnTo>
                  <a:lnTo>
                    <a:pt x="2338" y="166"/>
                  </a:lnTo>
                  <a:lnTo>
                    <a:pt x="2284" y="236"/>
                  </a:lnTo>
                  <a:lnTo>
                    <a:pt x="2234" y="310"/>
                  </a:lnTo>
                  <a:lnTo>
                    <a:pt x="2187" y="385"/>
                  </a:lnTo>
                  <a:lnTo>
                    <a:pt x="2147" y="460"/>
                  </a:lnTo>
                  <a:lnTo>
                    <a:pt x="2116" y="531"/>
                  </a:lnTo>
                  <a:lnTo>
                    <a:pt x="2093" y="597"/>
                  </a:lnTo>
                  <a:lnTo>
                    <a:pt x="2067" y="691"/>
                  </a:lnTo>
                  <a:lnTo>
                    <a:pt x="2016" y="858"/>
                  </a:lnTo>
                  <a:lnTo>
                    <a:pt x="1947" y="1085"/>
                  </a:lnTo>
                  <a:lnTo>
                    <a:pt x="1865" y="1352"/>
                  </a:lnTo>
                  <a:lnTo>
                    <a:pt x="1772" y="1651"/>
                  </a:lnTo>
                  <a:lnTo>
                    <a:pt x="1677" y="1964"/>
                  </a:lnTo>
                  <a:lnTo>
                    <a:pt x="1580" y="2279"/>
                  </a:lnTo>
                  <a:lnTo>
                    <a:pt x="1491" y="2580"/>
                  </a:lnTo>
                  <a:lnTo>
                    <a:pt x="1412" y="2854"/>
                  </a:lnTo>
                  <a:lnTo>
                    <a:pt x="1074" y="3967"/>
                  </a:lnTo>
                  <a:lnTo>
                    <a:pt x="1010" y="4168"/>
                  </a:lnTo>
                  <a:lnTo>
                    <a:pt x="905" y="4505"/>
                  </a:lnTo>
                  <a:lnTo>
                    <a:pt x="771" y="4937"/>
                  </a:lnTo>
                  <a:lnTo>
                    <a:pt x="619" y="5430"/>
                  </a:lnTo>
                  <a:lnTo>
                    <a:pt x="462" y="5940"/>
                  </a:lnTo>
                  <a:lnTo>
                    <a:pt x="308" y="6430"/>
                  </a:lnTo>
                  <a:lnTo>
                    <a:pt x="173" y="6862"/>
                  </a:lnTo>
                  <a:lnTo>
                    <a:pt x="67" y="7197"/>
                  </a:lnTo>
                  <a:lnTo>
                    <a:pt x="0" y="7396"/>
                  </a:lnTo>
                  <a:lnTo>
                    <a:pt x="34" y="7429"/>
                  </a:lnTo>
                  <a:lnTo>
                    <a:pt x="74" y="7456"/>
                  </a:lnTo>
                  <a:lnTo>
                    <a:pt x="121" y="7480"/>
                  </a:lnTo>
                  <a:lnTo>
                    <a:pt x="175" y="7501"/>
                  </a:lnTo>
                  <a:lnTo>
                    <a:pt x="233" y="7517"/>
                  </a:lnTo>
                  <a:lnTo>
                    <a:pt x="295" y="7530"/>
                  </a:lnTo>
                  <a:lnTo>
                    <a:pt x="363" y="7537"/>
                  </a:lnTo>
                  <a:lnTo>
                    <a:pt x="434" y="7542"/>
                  </a:lnTo>
                  <a:lnTo>
                    <a:pt x="506" y="7540"/>
                  </a:lnTo>
                  <a:lnTo>
                    <a:pt x="557" y="7461"/>
                  </a:lnTo>
                  <a:lnTo>
                    <a:pt x="621" y="7331"/>
                  </a:lnTo>
                  <a:lnTo>
                    <a:pt x="689" y="7161"/>
                  </a:lnTo>
                  <a:lnTo>
                    <a:pt x="757" y="6960"/>
                  </a:lnTo>
                  <a:lnTo>
                    <a:pt x="819" y="6740"/>
                  </a:lnTo>
                  <a:lnTo>
                    <a:pt x="867" y="6512"/>
                  </a:lnTo>
                  <a:lnTo>
                    <a:pt x="899" y="6288"/>
                  </a:lnTo>
                  <a:lnTo>
                    <a:pt x="904" y="6081"/>
                  </a:lnTo>
                  <a:lnTo>
                    <a:pt x="881" y="5900"/>
                  </a:lnTo>
                  <a:lnTo>
                    <a:pt x="933" y="5775"/>
                  </a:lnTo>
                  <a:lnTo>
                    <a:pt x="1009" y="5591"/>
                  </a:lnTo>
                  <a:lnTo>
                    <a:pt x="1098" y="5365"/>
                  </a:lnTo>
                  <a:lnTo>
                    <a:pt x="1198" y="5111"/>
                  </a:lnTo>
                  <a:lnTo>
                    <a:pt x="1301" y="4849"/>
                  </a:lnTo>
                  <a:lnTo>
                    <a:pt x="1401" y="4594"/>
                  </a:lnTo>
                  <a:lnTo>
                    <a:pt x="1492" y="4364"/>
                  </a:lnTo>
                  <a:lnTo>
                    <a:pt x="1569" y="4174"/>
                  </a:lnTo>
                  <a:lnTo>
                    <a:pt x="1622" y="4043"/>
                  </a:lnTo>
                  <a:lnTo>
                    <a:pt x="2374" y="3270"/>
                  </a:lnTo>
                  <a:lnTo>
                    <a:pt x="2494" y="3179"/>
                  </a:lnTo>
                  <a:lnTo>
                    <a:pt x="2663" y="3043"/>
                  </a:lnTo>
                  <a:lnTo>
                    <a:pt x="2865" y="2873"/>
                  </a:lnTo>
                  <a:lnTo>
                    <a:pt x="3085" y="2680"/>
                  </a:lnTo>
                  <a:lnTo>
                    <a:pt x="3308" y="2479"/>
                  </a:lnTo>
                  <a:lnTo>
                    <a:pt x="3520" y="2283"/>
                  </a:lnTo>
                  <a:lnTo>
                    <a:pt x="3705" y="2098"/>
                  </a:lnTo>
                  <a:lnTo>
                    <a:pt x="3851" y="1941"/>
                  </a:lnTo>
                  <a:lnTo>
                    <a:pt x="3941" y="1825"/>
                  </a:lnTo>
                  <a:lnTo>
                    <a:pt x="3935" y="1904"/>
                  </a:lnTo>
                  <a:lnTo>
                    <a:pt x="3920" y="2000"/>
                  </a:lnTo>
                  <a:lnTo>
                    <a:pt x="3895" y="2114"/>
                  </a:lnTo>
                  <a:lnTo>
                    <a:pt x="3866" y="2236"/>
                  </a:lnTo>
                  <a:lnTo>
                    <a:pt x="3833" y="2364"/>
                  </a:lnTo>
                  <a:lnTo>
                    <a:pt x="3797" y="2493"/>
                  </a:lnTo>
                  <a:lnTo>
                    <a:pt x="3763" y="2617"/>
                  </a:lnTo>
                  <a:lnTo>
                    <a:pt x="3729" y="2733"/>
                  </a:lnTo>
                  <a:lnTo>
                    <a:pt x="3700" y="2837"/>
                  </a:lnTo>
                  <a:lnTo>
                    <a:pt x="3813" y="2786"/>
                  </a:lnTo>
                  <a:lnTo>
                    <a:pt x="3916" y="2725"/>
                  </a:lnTo>
                  <a:lnTo>
                    <a:pt x="4014" y="2657"/>
                  </a:lnTo>
                  <a:lnTo>
                    <a:pt x="4102" y="2583"/>
                  </a:lnTo>
                  <a:lnTo>
                    <a:pt x="4181" y="2504"/>
                  </a:lnTo>
                  <a:lnTo>
                    <a:pt x="4251" y="2421"/>
                  </a:lnTo>
                  <a:lnTo>
                    <a:pt x="4310" y="2338"/>
                  </a:lnTo>
                  <a:lnTo>
                    <a:pt x="4358" y="2255"/>
                  </a:lnTo>
                  <a:lnTo>
                    <a:pt x="4395" y="2170"/>
                  </a:lnTo>
                  <a:lnTo>
                    <a:pt x="4433" y="2068"/>
                  </a:lnTo>
                  <a:lnTo>
                    <a:pt x="4488" y="1929"/>
                  </a:lnTo>
                  <a:lnTo>
                    <a:pt x="4548" y="1763"/>
                  </a:lnTo>
                  <a:lnTo>
                    <a:pt x="4611" y="1580"/>
                  </a:lnTo>
                  <a:lnTo>
                    <a:pt x="4673" y="1388"/>
                  </a:lnTo>
                  <a:lnTo>
                    <a:pt x="4724" y="1198"/>
                  </a:lnTo>
                  <a:lnTo>
                    <a:pt x="4762" y="1019"/>
                  </a:lnTo>
                  <a:lnTo>
                    <a:pt x="4781" y="861"/>
                  </a:lnTo>
                  <a:lnTo>
                    <a:pt x="4774" y="732"/>
                  </a:lnTo>
                  <a:lnTo>
                    <a:pt x="4757" y="655"/>
                  </a:lnTo>
                  <a:lnTo>
                    <a:pt x="4734" y="576"/>
                  </a:lnTo>
                  <a:lnTo>
                    <a:pt x="4709" y="497"/>
                  </a:lnTo>
                  <a:lnTo>
                    <a:pt x="4678" y="422"/>
                  </a:lnTo>
                  <a:lnTo>
                    <a:pt x="4642" y="356"/>
                  </a:lnTo>
                  <a:lnTo>
                    <a:pt x="4602" y="300"/>
                  </a:lnTo>
                  <a:lnTo>
                    <a:pt x="4557" y="257"/>
                  </a:lnTo>
                  <a:lnTo>
                    <a:pt x="4508" y="230"/>
                  </a:lnTo>
                  <a:lnTo>
                    <a:pt x="4452" y="223"/>
                  </a:lnTo>
                  <a:lnTo>
                    <a:pt x="4412" y="230"/>
                  </a:lnTo>
                  <a:lnTo>
                    <a:pt x="4374" y="250"/>
                  </a:lnTo>
                  <a:lnTo>
                    <a:pt x="4337" y="277"/>
                  </a:lnTo>
                  <a:lnTo>
                    <a:pt x="4300" y="312"/>
                  </a:lnTo>
                  <a:lnTo>
                    <a:pt x="4265" y="352"/>
                  </a:lnTo>
                  <a:lnTo>
                    <a:pt x="4232" y="396"/>
                  </a:lnTo>
                  <a:lnTo>
                    <a:pt x="4203" y="440"/>
                  </a:lnTo>
                  <a:lnTo>
                    <a:pt x="4175" y="482"/>
                  </a:lnTo>
                  <a:lnTo>
                    <a:pt x="4153" y="522"/>
                  </a:lnTo>
                  <a:lnTo>
                    <a:pt x="4091" y="607"/>
                  </a:lnTo>
                  <a:lnTo>
                    <a:pt x="3956" y="776"/>
                  </a:lnTo>
                  <a:lnTo>
                    <a:pt x="3764" y="1009"/>
                  </a:lnTo>
                  <a:lnTo>
                    <a:pt x="3527" y="1289"/>
                  </a:lnTo>
                  <a:lnTo>
                    <a:pt x="3262" y="1595"/>
                  </a:lnTo>
                  <a:lnTo>
                    <a:pt x="2979" y="1906"/>
                  </a:lnTo>
                  <a:lnTo>
                    <a:pt x="2695" y="2206"/>
                  </a:lnTo>
                  <a:lnTo>
                    <a:pt x="2424" y="2474"/>
                  </a:lnTo>
                  <a:lnTo>
                    <a:pt x="2177" y="2693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719" y="613"/>
              <a:ext cx="854" cy="1107"/>
            </a:xfrm>
            <a:custGeom>
              <a:avLst/>
              <a:gdLst>
                <a:gd name="T0" fmla="*/ 0 w 5912"/>
                <a:gd name="T1" fmla="*/ 0 h 7661"/>
                <a:gd name="T2" fmla="*/ 0 w 5912"/>
                <a:gd name="T3" fmla="*/ 0 h 7661"/>
                <a:gd name="T4" fmla="*/ 0 w 5912"/>
                <a:gd name="T5" fmla="*/ 0 h 7661"/>
                <a:gd name="T6" fmla="*/ 0 w 5912"/>
                <a:gd name="T7" fmla="*/ 0 h 7661"/>
                <a:gd name="T8" fmla="*/ 0 w 5912"/>
                <a:gd name="T9" fmla="*/ 0 h 7661"/>
                <a:gd name="T10" fmla="*/ 0 w 5912"/>
                <a:gd name="T11" fmla="*/ 0 h 7661"/>
                <a:gd name="T12" fmla="*/ 0 w 5912"/>
                <a:gd name="T13" fmla="*/ 0 h 7661"/>
                <a:gd name="T14" fmla="*/ 0 w 5912"/>
                <a:gd name="T15" fmla="*/ 0 h 7661"/>
                <a:gd name="T16" fmla="*/ 0 w 5912"/>
                <a:gd name="T17" fmla="*/ 0 h 7661"/>
                <a:gd name="T18" fmla="*/ 0 w 5912"/>
                <a:gd name="T19" fmla="*/ 0 h 7661"/>
                <a:gd name="T20" fmla="*/ 0 w 5912"/>
                <a:gd name="T21" fmla="*/ 0 h 7661"/>
                <a:gd name="T22" fmla="*/ 0 w 5912"/>
                <a:gd name="T23" fmla="*/ 0 h 7661"/>
                <a:gd name="T24" fmla="*/ 0 w 5912"/>
                <a:gd name="T25" fmla="*/ 0 h 7661"/>
                <a:gd name="T26" fmla="*/ 0 w 5912"/>
                <a:gd name="T27" fmla="*/ 0 h 7661"/>
                <a:gd name="T28" fmla="*/ 0 w 5912"/>
                <a:gd name="T29" fmla="*/ 0 h 7661"/>
                <a:gd name="T30" fmla="*/ 0 w 5912"/>
                <a:gd name="T31" fmla="*/ 0 h 7661"/>
                <a:gd name="T32" fmla="*/ 0 w 5912"/>
                <a:gd name="T33" fmla="*/ 0 h 7661"/>
                <a:gd name="T34" fmla="*/ 0 w 5912"/>
                <a:gd name="T35" fmla="*/ 0 h 7661"/>
                <a:gd name="T36" fmla="*/ 0 w 5912"/>
                <a:gd name="T37" fmla="*/ 0 h 7661"/>
                <a:gd name="T38" fmla="*/ 0 w 5912"/>
                <a:gd name="T39" fmla="*/ 0 h 7661"/>
                <a:gd name="T40" fmla="*/ 0 w 5912"/>
                <a:gd name="T41" fmla="*/ 0 h 7661"/>
                <a:gd name="T42" fmla="*/ 0 w 5912"/>
                <a:gd name="T43" fmla="*/ 0 h 7661"/>
                <a:gd name="T44" fmla="*/ 0 w 5912"/>
                <a:gd name="T45" fmla="*/ 0 h 7661"/>
                <a:gd name="T46" fmla="*/ 0 w 5912"/>
                <a:gd name="T47" fmla="*/ 0 h 7661"/>
                <a:gd name="T48" fmla="*/ 0 w 5912"/>
                <a:gd name="T49" fmla="*/ 0 h 7661"/>
                <a:gd name="T50" fmla="*/ 0 w 5912"/>
                <a:gd name="T51" fmla="*/ 0 h 7661"/>
                <a:gd name="T52" fmla="*/ 0 w 5912"/>
                <a:gd name="T53" fmla="*/ 0 h 7661"/>
                <a:gd name="T54" fmla="*/ 0 w 5912"/>
                <a:gd name="T55" fmla="*/ 0 h 7661"/>
                <a:gd name="T56" fmla="*/ 0 w 5912"/>
                <a:gd name="T57" fmla="*/ 0 h 7661"/>
                <a:gd name="T58" fmla="*/ 0 w 5912"/>
                <a:gd name="T59" fmla="*/ 0 h 7661"/>
                <a:gd name="T60" fmla="*/ 0 w 5912"/>
                <a:gd name="T61" fmla="*/ 0 h 7661"/>
                <a:gd name="T62" fmla="*/ 0 w 5912"/>
                <a:gd name="T63" fmla="*/ 0 h 7661"/>
                <a:gd name="T64" fmla="*/ 0 w 5912"/>
                <a:gd name="T65" fmla="*/ 0 h 7661"/>
                <a:gd name="T66" fmla="*/ 0 w 5912"/>
                <a:gd name="T67" fmla="*/ 0 h 7661"/>
                <a:gd name="T68" fmla="*/ 0 w 5912"/>
                <a:gd name="T69" fmla="*/ 0 h 7661"/>
                <a:gd name="T70" fmla="*/ 0 w 5912"/>
                <a:gd name="T71" fmla="*/ 0 h 7661"/>
                <a:gd name="T72" fmla="*/ 0 w 5912"/>
                <a:gd name="T73" fmla="*/ 0 h 7661"/>
                <a:gd name="T74" fmla="*/ 0 w 5912"/>
                <a:gd name="T75" fmla="*/ 0 h 7661"/>
                <a:gd name="T76" fmla="*/ 0 w 5912"/>
                <a:gd name="T77" fmla="*/ 0 h 7661"/>
                <a:gd name="T78" fmla="*/ 0 w 5912"/>
                <a:gd name="T79" fmla="*/ 0 h 7661"/>
                <a:gd name="T80" fmla="*/ 0 w 5912"/>
                <a:gd name="T81" fmla="*/ 0 h 7661"/>
                <a:gd name="T82" fmla="*/ 0 w 5912"/>
                <a:gd name="T83" fmla="*/ 0 h 7661"/>
                <a:gd name="T84" fmla="*/ 0 w 5912"/>
                <a:gd name="T85" fmla="*/ 0 h 7661"/>
                <a:gd name="T86" fmla="*/ 0 w 5912"/>
                <a:gd name="T87" fmla="*/ 0 h 7661"/>
                <a:gd name="T88" fmla="*/ 0 w 5912"/>
                <a:gd name="T89" fmla="*/ 0 h 7661"/>
                <a:gd name="T90" fmla="*/ 0 w 5912"/>
                <a:gd name="T91" fmla="*/ 0 h 7661"/>
                <a:gd name="T92" fmla="*/ 0 w 5912"/>
                <a:gd name="T93" fmla="*/ 0 h 7661"/>
                <a:gd name="T94" fmla="*/ 0 w 5912"/>
                <a:gd name="T95" fmla="*/ 0 h 7661"/>
                <a:gd name="T96" fmla="*/ 0 w 5912"/>
                <a:gd name="T97" fmla="*/ 0 h 7661"/>
                <a:gd name="T98" fmla="*/ 0 w 5912"/>
                <a:gd name="T99" fmla="*/ 0 h 7661"/>
                <a:gd name="T100" fmla="*/ 0 w 5912"/>
                <a:gd name="T101" fmla="*/ 0 h 7661"/>
                <a:gd name="T102" fmla="*/ 0 w 5912"/>
                <a:gd name="T103" fmla="*/ 0 h 7661"/>
                <a:gd name="T104" fmla="*/ 0 w 5912"/>
                <a:gd name="T105" fmla="*/ 0 h 7661"/>
                <a:gd name="T106" fmla="*/ 0 w 5912"/>
                <a:gd name="T107" fmla="*/ 0 h 7661"/>
                <a:gd name="T108" fmla="*/ 0 w 5912"/>
                <a:gd name="T109" fmla="*/ 0 h 7661"/>
                <a:gd name="T110" fmla="*/ 0 w 5912"/>
                <a:gd name="T111" fmla="*/ 0 h 7661"/>
                <a:gd name="T112" fmla="*/ 0 w 5912"/>
                <a:gd name="T113" fmla="*/ 0 h 7661"/>
                <a:gd name="T114" fmla="*/ 0 w 5912"/>
                <a:gd name="T115" fmla="*/ 0 h 7661"/>
                <a:gd name="T116" fmla="*/ 0 w 5912"/>
                <a:gd name="T117" fmla="*/ 0 h 76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12"/>
                <a:gd name="T178" fmla="*/ 0 h 7661"/>
                <a:gd name="T179" fmla="*/ 5912 w 5912"/>
                <a:gd name="T180" fmla="*/ 7661 h 76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12" h="7661">
                  <a:moveTo>
                    <a:pt x="237" y="722"/>
                  </a:moveTo>
                  <a:lnTo>
                    <a:pt x="181" y="916"/>
                  </a:lnTo>
                  <a:lnTo>
                    <a:pt x="138" y="1086"/>
                  </a:lnTo>
                  <a:lnTo>
                    <a:pt x="103" y="1235"/>
                  </a:lnTo>
                  <a:lnTo>
                    <a:pt x="77" y="1372"/>
                  </a:lnTo>
                  <a:lnTo>
                    <a:pt x="56" y="1501"/>
                  </a:lnTo>
                  <a:lnTo>
                    <a:pt x="38" y="1631"/>
                  </a:lnTo>
                  <a:lnTo>
                    <a:pt x="24" y="1766"/>
                  </a:lnTo>
                  <a:lnTo>
                    <a:pt x="13" y="1914"/>
                  </a:lnTo>
                  <a:lnTo>
                    <a:pt x="0" y="2080"/>
                  </a:lnTo>
                  <a:lnTo>
                    <a:pt x="39" y="2112"/>
                  </a:lnTo>
                  <a:lnTo>
                    <a:pt x="79" y="2140"/>
                  </a:lnTo>
                  <a:lnTo>
                    <a:pt x="117" y="2164"/>
                  </a:lnTo>
                  <a:lnTo>
                    <a:pt x="157" y="2181"/>
                  </a:lnTo>
                  <a:lnTo>
                    <a:pt x="196" y="2193"/>
                  </a:lnTo>
                  <a:lnTo>
                    <a:pt x="236" y="2199"/>
                  </a:lnTo>
                  <a:lnTo>
                    <a:pt x="273" y="2199"/>
                  </a:lnTo>
                  <a:lnTo>
                    <a:pt x="311" y="2193"/>
                  </a:lnTo>
                  <a:lnTo>
                    <a:pt x="348" y="2180"/>
                  </a:lnTo>
                  <a:lnTo>
                    <a:pt x="409" y="2146"/>
                  </a:lnTo>
                  <a:lnTo>
                    <a:pt x="467" y="2102"/>
                  </a:lnTo>
                  <a:lnTo>
                    <a:pt x="522" y="2051"/>
                  </a:lnTo>
                  <a:lnTo>
                    <a:pt x="575" y="1994"/>
                  </a:lnTo>
                  <a:lnTo>
                    <a:pt x="622" y="1935"/>
                  </a:lnTo>
                  <a:lnTo>
                    <a:pt x="667" y="1879"/>
                  </a:lnTo>
                  <a:lnTo>
                    <a:pt x="707" y="1824"/>
                  </a:lnTo>
                  <a:lnTo>
                    <a:pt x="742" y="1779"/>
                  </a:lnTo>
                  <a:lnTo>
                    <a:pt x="775" y="1742"/>
                  </a:lnTo>
                  <a:lnTo>
                    <a:pt x="871" y="1635"/>
                  </a:lnTo>
                  <a:lnTo>
                    <a:pt x="960" y="1540"/>
                  </a:lnTo>
                  <a:lnTo>
                    <a:pt x="1039" y="1455"/>
                  </a:lnTo>
                  <a:lnTo>
                    <a:pt x="1113" y="1384"/>
                  </a:lnTo>
                  <a:lnTo>
                    <a:pt x="1184" y="1331"/>
                  </a:lnTo>
                  <a:lnTo>
                    <a:pt x="1255" y="1295"/>
                  </a:lnTo>
                  <a:lnTo>
                    <a:pt x="1327" y="1278"/>
                  </a:lnTo>
                  <a:lnTo>
                    <a:pt x="1406" y="1282"/>
                  </a:lnTo>
                  <a:lnTo>
                    <a:pt x="1493" y="1311"/>
                  </a:lnTo>
                  <a:lnTo>
                    <a:pt x="1526" y="1490"/>
                  </a:lnTo>
                  <a:lnTo>
                    <a:pt x="1507" y="1879"/>
                  </a:lnTo>
                  <a:lnTo>
                    <a:pt x="1442" y="2441"/>
                  </a:lnTo>
                  <a:lnTo>
                    <a:pt x="1338" y="3143"/>
                  </a:lnTo>
                  <a:lnTo>
                    <a:pt x="1209" y="3947"/>
                  </a:lnTo>
                  <a:lnTo>
                    <a:pt x="1065" y="4816"/>
                  </a:lnTo>
                  <a:lnTo>
                    <a:pt x="911" y="5713"/>
                  </a:lnTo>
                  <a:lnTo>
                    <a:pt x="760" y="6602"/>
                  </a:lnTo>
                  <a:lnTo>
                    <a:pt x="622" y="7450"/>
                  </a:lnTo>
                  <a:lnTo>
                    <a:pt x="1034" y="7661"/>
                  </a:lnTo>
                  <a:lnTo>
                    <a:pt x="1209" y="7084"/>
                  </a:lnTo>
                  <a:lnTo>
                    <a:pt x="1464" y="6405"/>
                  </a:lnTo>
                  <a:lnTo>
                    <a:pt x="1775" y="5656"/>
                  </a:lnTo>
                  <a:lnTo>
                    <a:pt x="2128" y="4871"/>
                  </a:lnTo>
                  <a:lnTo>
                    <a:pt x="2505" y="4087"/>
                  </a:lnTo>
                  <a:lnTo>
                    <a:pt x="2884" y="3337"/>
                  </a:lnTo>
                  <a:lnTo>
                    <a:pt x="3253" y="2654"/>
                  </a:lnTo>
                  <a:lnTo>
                    <a:pt x="3590" y="2073"/>
                  </a:lnTo>
                  <a:lnTo>
                    <a:pt x="3876" y="1630"/>
                  </a:lnTo>
                  <a:lnTo>
                    <a:pt x="3806" y="2253"/>
                  </a:lnTo>
                  <a:lnTo>
                    <a:pt x="3704" y="2957"/>
                  </a:lnTo>
                  <a:lnTo>
                    <a:pt x="3579" y="3706"/>
                  </a:lnTo>
                  <a:lnTo>
                    <a:pt x="3443" y="4463"/>
                  </a:lnTo>
                  <a:lnTo>
                    <a:pt x="3306" y="5192"/>
                  </a:lnTo>
                  <a:lnTo>
                    <a:pt x="3176" y="5857"/>
                  </a:lnTo>
                  <a:lnTo>
                    <a:pt x="3062" y="6420"/>
                  </a:lnTo>
                  <a:lnTo>
                    <a:pt x="2978" y="6846"/>
                  </a:lnTo>
                  <a:lnTo>
                    <a:pt x="2932" y="7098"/>
                  </a:lnTo>
                  <a:lnTo>
                    <a:pt x="2972" y="7129"/>
                  </a:lnTo>
                  <a:lnTo>
                    <a:pt x="3011" y="7159"/>
                  </a:lnTo>
                  <a:lnTo>
                    <a:pt x="3052" y="7189"/>
                  </a:lnTo>
                  <a:lnTo>
                    <a:pt x="3091" y="7220"/>
                  </a:lnTo>
                  <a:lnTo>
                    <a:pt x="3131" y="7252"/>
                  </a:lnTo>
                  <a:lnTo>
                    <a:pt x="3171" y="7287"/>
                  </a:lnTo>
                  <a:lnTo>
                    <a:pt x="3211" y="7323"/>
                  </a:lnTo>
                  <a:lnTo>
                    <a:pt x="3250" y="7360"/>
                  </a:lnTo>
                  <a:lnTo>
                    <a:pt x="3290" y="7403"/>
                  </a:lnTo>
                  <a:lnTo>
                    <a:pt x="3440" y="6879"/>
                  </a:lnTo>
                  <a:lnTo>
                    <a:pt x="3625" y="6302"/>
                  </a:lnTo>
                  <a:lnTo>
                    <a:pt x="3835" y="5695"/>
                  </a:lnTo>
                  <a:lnTo>
                    <a:pt x="4059" y="5081"/>
                  </a:lnTo>
                  <a:lnTo>
                    <a:pt x="4289" y="4484"/>
                  </a:lnTo>
                  <a:lnTo>
                    <a:pt x="4513" y="3930"/>
                  </a:lnTo>
                  <a:lnTo>
                    <a:pt x="4723" y="3441"/>
                  </a:lnTo>
                  <a:lnTo>
                    <a:pt x="4908" y="3042"/>
                  </a:lnTo>
                  <a:lnTo>
                    <a:pt x="5058" y="2757"/>
                  </a:lnTo>
                  <a:lnTo>
                    <a:pt x="5025" y="3141"/>
                  </a:lnTo>
                  <a:lnTo>
                    <a:pt x="4995" y="3633"/>
                  </a:lnTo>
                  <a:lnTo>
                    <a:pt x="4968" y="4196"/>
                  </a:lnTo>
                  <a:lnTo>
                    <a:pt x="4946" y="4791"/>
                  </a:lnTo>
                  <a:lnTo>
                    <a:pt x="4932" y="5386"/>
                  </a:lnTo>
                  <a:lnTo>
                    <a:pt x="4925" y="5939"/>
                  </a:lnTo>
                  <a:lnTo>
                    <a:pt x="4928" y="6416"/>
                  </a:lnTo>
                  <a:lnTo>
                    <a:pt x="4943" y="6779"/>
                  </a:lnTo>
                  <a:lnTo>
                    <a:pt x="4968" y="6992"/>
                  </a:lnTo>
                  <a:lnTo>
                    <a:pt x="5008" y="7118"/>
                  </a:lnTo>
                  <a:lnTo>
                    <a:pt x="5060" y="7232"/>
                  </a:lnTo>
                  <a:lnTo>
                    <a:pt x="5125" y="7316"/>
                  </a:lnTo>
                  <a:lnTo>
                    <a:pt x="5207" y="7341"/>
                  </a:lnTo>
                  <a:lnTo>
                    <a:pt x="5305" y="7290"/>
                  </a:lnTo>
                  <a:lnTo>
                    <a:pt x="5424" y="7140"/>
                  </a:lnTo>
                  <a:lnTo>
                    <a:pt x="5563" y="6870"/>
                  </a:lnTo>
                  <a:lnTo>
                    <a:pt x="5725" y="6457"/>
                  </a:lnTo>
                  <a:lnTo>
                    <a:pt x="5912" y="5877"/>
                  </a:lnTo>
                  <a:lnTo>
                    <a:pt x="5533" y="4740"/>
                  </a:lnTo>
                  <a:lnTo>
                    <a:pt x="5538" y="4400"/>
                  </a:lnTo>
                  <a:lnTo>
                    <a:pt x="5550" y="4040"/>
                  </a:lnTo>
                  <a:lnTo>
                    <a:pt x="5570" y="3663"/>
                  </a:lnTo>
                  <a:lnTo>
                    <a:pt x="5598" y="3274"/>
                  </a:lnTo>
                  <a:lnTo>
                    <a:pt x="5629" y="2872"/>
                  </a:lnTo>
                  <a:lnTo>
                    <a:pt x="5665" y="2461"/>
                  </a:lnTo>
                  <a:lnTo>
                    <a:pt x="5706" y="2042"/>
                  </a:lnTo>
                  <a:lnTo>
                    <a:pt x="5750" y="1619"/>
                  </a:lnTo>
                  <a:lnTo>
                    <a:pt x="5794" y="1191"/>
                  </a:lnTo>
                  <a:lnTo>
                    <a:pt x="5796" y="1105"/>
                  </a:lnTo>
                  <a:lnTo>
                    <a:pt x="5783" y="1023"/>
                  </a:lnTo>
                  <a:lnTo>
                    <a:pt x="5758" y="943"/>
                  </a:lnTo>
                  <a:lnTo>
                    <a:pt x="5722" y="874"/>
                  </a:lnTo>
                  <a:lnTo>
                    <a:pt x="5680" y="817"/>
                  </a:lnTo>
                  <a:lnTo>
                    <a:pt x="5633" y="780"/>
                  </a:lnTo>
                  <a:lnTo>
                    <a:pt x="5583" y="765"/>
                  </a:lnTo>
                  <a:lnTo>
                    <a:pt x="5533" y="775"/>
                  </a:lnTo>
                  <a:lnTo>
                    <a:pt x="5484" y="819"/>
                  </a:lnTo>
                  <a:lnTo>
                    <a:pt x="5405" y="952"/>
                  </a:lnTo>
                  <a:lnTo>
                    <a:pt x="5273" y="1206"/>
                  </a:lnTo>
                  <a:lnTo>
                    <a:pt x="5103" y="1552"/>
                  </a:lnTo>
                  <a:lnTo>
                    <a:pt x="4910" y="1952"/>
                  </a:lnTo>
                  <a:lnTo>
                    <a:pt x="4709" y="2373"/>
                  </a:lnTo>
                  <a:lnTo>
                    <a:pt x="4519" y="2780"/>
                  </a:lnTo>
                  <a:lnTo>
                    <a:pt x="4354" y="3139"/>
                  </a:lnTo>
                  <a:lnTo>
                    <a:pt x="4228" y="3417"/>
                  </a:lnTo>
                  <a:lnTo>
                    <a:pt x="4159" y="3578"/>
                  </a:lnTo>
                  <a:lnTo>
                    <a:pt x="4259" y="2888"/>
                  </a:lnTo>
                  <a:lnTo>
                    <a:pt x="4368" y="2251"/>
                  </a:lnTo>
                  <a:lnTo>
                    <a:pt x="4472" y="1674"/>
                  </a:lnTo>
                  <a:lnTo>
                    <a:pt x="4557" y="1173"/>
                  </a:lnTo>
                  <a:lnTo>
                    <a:pt x="4611" y="751"/>
                  </a:lnTo>
                  <a:lnTo>
                    <a:pt x="4618" y="421"/>
                  </a:lnTo>
                  <a:lnTo>
                    <a:pt x="4565" y="192"/>
                  </a:lnTo>
                  <a:lnTo>
                    <a:pt x="4440" y="72"/>
                  </a:lnTo>
                  <a:lnTo>
                    <a:pt x="4228" y="74"/>
                  </a:lnTo>
                  <a:lnTo>
                    <a:pt x="4047" y="233"/>
                  </a:lnTo>
                  <a:lnTo>
                    <a:pt x="3780" y="610"/>
                  </a:lnTo>
                  <a:lnTo>
                    <a:pt x="3452" y="1152"/>
                  </a:lnTo>
                  <a:lnTo>
                    <a:pt x="3086" y="1810"/>
                  </a:lnTo>
                  <a:lnTo>
                    <a:pt x="2704" y="2532"/>
                  </a:lnTo>
                  <a:lnTo>
                    <a:pt x="2330" y="3268"/>
                  </a:lnTo>
                  <a:lnTo>
                    <a:pt x="1985" y="3964"/>
                  </a:lnTo>
                  <a:lnTo>
                    <a:pt x="1695" y="4573"/>
                  </a:lnTo>
                  <a:lnTo>
                    <a:pt x="1480" y="5042"/>
                  </a:lnTo>
                  <a:lnTo>
                    <a:pt x="1554" y="4653"/>
                  </a:lnTo>
                  <a:lnTo>
                    <a:pt x="1634" y="4223"/>
                  </a:lnTo>
                  <a:lnTo>
                    <a:pt x="1718" y="3762"/>
                  </a:lnTo>
                  <a:lnTo>
                    <a:pt x="1802" y="3274"/>
                  </a:lnTo>
                  <a:lnTo>
                    <a:pt x="1883" y="2769"/>
                  </a:lnTo>
                  <a:lnTo>
                    <a:pt x="1957" y="2251"/>
                  </a:lnTo>
                  <a:lnTo>
                    <a:pt x="2025" y="1726"/>
                  </a:lnTo>
                  <a:lnTo>
                    <a:pt x="2082" y="1203"/>
                  </a:lnTo>
                  <a:lnTo>
                    <a:pt x="2122" y="686"/>
                  </a:lnTo>
                  <a:lnTo>
                    <a:pt x="2075" y="394"/>
                  </a:lnTo>
                  <a:lnTo>
                    <a:pt x="1991" y="192"/>
                  </a:lnTo>
                  <a:lnTo>
                    <a:pt x="1878" y="67"/>
                  </a:lnTo>
                  <a:lnTo>
                    <a:pt x="1746" y="7"/>
                  </a:lnTo>
                  <a:lnTo>
                    <a:pt x="1599" y="0"/>
                  </a:lnTo>
                  <a:lnTo>
                    <a:pt x="1447" y="32"/>
                  </a:lnTo>
                  <a:lnTo>
                    <a:pt x="1298" y="90"/>
                  </a:lnTo>
                  <a:lnTo>
                    <a:pt x="1157" y="160"/>
                  </a:lnTo>
                  <a:lnTo>
                    <a:pt x="1034" y="229"/>
                  </a:lnTo>
                  <a:lnTo>
                    <a:pt x="970" y="273"/>
                  </a:lnTo>
                  <a:lnTo>
                    <a:pt x="892" y="336"/>
                  </a:lnTo>
                  <a:lnTo>
                    <a:pt x="807" y="409"/>
                  </a:lnTo>
                  <a:lnTo>
                    <a:pt x="714" y="487"/>
                  </a:lnTo>
                  <a:lnTo>
                    <a:pt x="616" y="564"/>
                  </a:lnTo>
                  <a:lnTo>
                    <a:pt x="517" y="631"/>
                  </a:lnTo>
                  <a:lnTo>
                    <a:pt x="418" y="685"/>
                  </a:lnTo>
                  <a:lnTo>
                    <a:pt x="324" y="716"/>
                  </a:lnTo>
                  <a:lnTo>
                    <a:pt x="237" y="722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7" y="387"/>
              <a:ext cx="2180" cy="2224"/>
            </a:xfrm>
            <a:custGeom>
              <a:avLst/>
              <a:gdLst>
                <a:gd name="T0" fmla="*/ 0 w 15086"/>
                <a:gd name="T1" fmla="*/ 0 h 15393"/>
                <a:gd name="T2" fmla="*/ 0 w 15086"/>
                <a:gd name="T3" fmla="*/ 0 h 15393"/>
                <a:gd name="T4" fmla="*/ 0 w 15086"/>
                <a:gd name="T5" fmla="*/ 0 h 15393"/>
                <a:gd name="T6" fmla="*/ 0 w 15086"/>
                <a:gd name="T7" fmla="*/ 0 h 15393"/>
                <a:gd name="T8" fmla="*/ 0 w 15086"/>
                <a:gd name="T9" fmla="*/ 0 h 15393"/>
                <a:gd name="T10" fmla="*/ 0 w 15086"/>
                <a:gd name="T11" fmla="*/ 0 h 15393"/>
                <a:gd name="T12" fmla="*/ 0 w 15086"/>
                <a:gd name="T13" fmla="*/ 0 h 15393"/>
                <a:gd name="T14" fmla="*/ 0 w 15086"/>
                <a:gd name="T15" fmla="*/ 0 h 15393"/>
                <a:gd name="T16" fmla="*/ 0 w 15086"/>
                <a:gd name="T17" fmla="*/ 0 h 15393"/>
                <a:gd name="T18" fmla="*/ 0 w 15086"/>
                <a:gd name="T19" fmla="*/ 0 h 15393"/>
                <a:gd name="T20" fmla="*/ 0 w 15086"/>
                <a:gd name="T21" fmla="*/ 0 h 15393"/>
                <a:gd name="T22" fmla="*/ 0 w 15086"/>
                <a:gd name="T23" fmla="*/ 0 h 15393"/>
                <a:gd name="T24" fmla="*/ 0 w 15086"/>
                <a:gd name="T25" fmla="*/ 0 h 15393"/>
                <a:gd name="T26" fmla="*/ 0 w 15086"/>
                <a:gd name="T27" fmla="*/ 0 h 15393"/>
                <a:gd name="T28" fmla="*/ 0 w 15086"/>
                <a:gd name="T29" fmla="*/ 0 h 15393"/>
                <a:gd name="T30" fmla="*/ 0 w 15086"/>
                <a:gd name="T31" fmla="*/ 0 h 15393"/>
                <a:gd name="T32" fmla="*/ 0 w 15086"/>
                <a:gd name="T33" fmla="*/ 0 h 15393"/>
                <a:gd name="T34" fmla="*/ 0 w 15086"/>
                <a:gd name="T35" fmla="*/ 0 h 15393"/>
                <a:gd name="T36" fmla="*/ 0 w 15086"/>
                <a:gd name="T37" fmla="*/ 0 h 15393"/>
                <a:gd name="T38" fmla="*/ 0 w 15086"/>
                <a:gd name="T39" fmla="*/ 0 h 15393"/>
                <a:gd name="T40" fmla="*/ 0 w 15086"/>
                <a:gd name="T41" fmla="*/ 0 h 15393"/>
                <a:gd name="T42" fmla="*/ 0 w 15086"/>
                <a:gd name="T43" fmla="*/ 0 h 15393"/>
                <a:gd name="T44" fmla="*/ 0 w 15086"/>
                <a:gd name="T45" fmla="*/ 0 h 15393"/>
                <a:gd name="T46" fmla="*/ 0 w 15086"/>
                <a:gd name="T47" fmla="*/ 0 h 15393"/>
                <a:gd name="T48" fmla="*/ 0 w 15086"/>
                <a:gd name="T49" fmla="*/ 0 h 15393"/>
                <a:gd name="T50" fmla="*/ 0 w 15086"/>
                <a:gd name="T51" fmla="*/ 0 h 15393"/>
                <a:gd name="T52" fmla="*/ 0 w 15086"/>
                <a:gd name="T53" fmla="*/ 0 h 15393"/>
                <a:gd name="T54" fmla="*/ 0 w 15086"/>
                <a:gd name="T55" fmla="*/ 0 h 15393"/>
                <a:gd name="T56" fmla="*/ 0 w 15086"/>
                <a:gd name="T57" fmla="*/ 0 h 15393"/>
                <a:gd name="T58" fmla="*/ 0 w 15086"/>
                <a:gd name="T59" fmla="*/ 0 h 15393"/>
                <a:gd name="T60" fmla="*/ 0 w 15086"/>
                <a:gd name="T61" fmla="*/ 0 h 15393"/>
                <a:gd name="T62" fmla="*/ 0 w 15086"/>
                <a:gd name="T63" fmla="*/ 0 h 15393"/>
                <a:gd name="T64" fmla="*/ 0 w 15086"/>
                <a:gd name="T65" fmla="*/ 0 h 15393"/>
                <a:gd name="T66" fmla="*/ 0 w 15086"/>
                <a:gd name="T67" fmla="*/ 0 h 15393"/>
                <a:gd name="T68" fmla="*/ 0 w 15086"/>
                <a:gd name="T69" fmla="*/ 0 h 15393"/>
                <a:gd name="T70" fmla="*/ 0 w 15086"/>
                <a:gd name="T71" fmla="*/ 0 h 15393"/>
                <a:gd name="T72" fmla="*/ 0 w 15086"/>
                <a:gd name="T73" fmla="*/ 0 h 15393"/>
                <a:gd name="T74" fmla="*/ 0 w 15086"/>
                <a:gd name="T75" fmla="*/ 0 h 15393"/>
                <a:gd name="T76" fmla="*/ 0 w 15086"/>
                <a:gd name="T77" fmla="*/ 0 h 15393"/>
                <a:gd name="T78" fmla="*/ 0 w 15086"/>
                <a:gd name="T79" fmla="*/ 0 h 15393"/>
                <a:gd name="T80" fmla="*/ 0 w 15086"/>
                <a:gd name="T81" fmla="*/ 0 h 15393"/>
                <a:gd name="T82" fmla="*/ 0 w 15086"/>
                <a:gd name="T83" fmla="*/ 0 h 15393"/>
                <a:gd name="T84" fmla="*/ 0 w 15086"/>
                <a:gd name="T85" fmla="*/ 0 h 15393"/>
                <a:gd name="T86" fmla="*/ 0 w 15086"/>
                <a:gd name="T87" fmla="*/ 0 h 15393"/>
                <a:gd name="T88" fmla="*/ 0 w 15086"/>
                <a:gd name="T89" fmla="*/ 0 h 15393"/>
                <a:gd name="T90" fmla="*/ 0 w 15086"/>
                <a:gd name="T91" fmla="*/ 0 h 15393"/>
                <a:gd name="T92" fmla="*/ 0 w 15086"/>
                <a:gd name="T93" fmla="*/ 0 h 15393"/>
                <a:gd name="T94" fmla="*/ 0 w 15086"/>
                <a:gd name="T95" fmla="*/ 0 h 15393"/>
                <a:gd name="T96" fmla="*/ 0 w 15086"/>
                <a:gd name="T97" fmla="*/ 0 h 15393"/>
                <a:gd name="T98" fmla="*/ 0 w 15086"/>
                <a:gd name="T99" fmla="*/ 0 h 15393"/>
                <a:gd name="T100" fmla="*/ 0 w 15086"/>
                <a:gd name="T101" fmla="*/ 0 h 15393"/>
                <a:gd name="T102" fmla="*/ 0 w 15086"/>
                <a:gd name="T103" fmla="*/ 0 h 15393"/>
                <a:gd name="T104" fmla="*/ 0 w 15086"/>
                <a:gd name="T105" fmla="*/ 0 h 15393"/>
                <a:gd name="T106" fmla="*/ 0 w 15086"/>
                <a:gd name="T107" fmla="*/ 0 h 15393"/>
                <a:gd name="T108" fmla="*/ 0 w 15086"/>
                <a:gd name="T109" fmla="*/ 0 h 153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086"/>
                <a:gd name="T166" fmla="*/ 0 h 15393"/>
                <a:gd name="T167" fmla="*/ 15086 w 15086"/>
                <a:gd name="T168" fmla="*/ 15393 h 153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086" h="15393">
                  <a:moveTo>
                    <a:pt x="14810" y="12848"/>
                  </a:moveTo>
                  <a:lnTo>
                    <a:pt x="14286" y="13274"/>
                  </a:lnTo>
                  <a:lnTo>
                    <a:pt x="13730" y="13658"/>
                  </a:lnTo>
                  <a:lnTo>
                    <a:pt x="13143" y="13998"/>
                  </a:lnTo>
                  <a:lnTo>
                    <a:pt x="12530" y="14294"/>
                  </a:lnTo>
                  <a:lnTo>
                    <a:pt x="11890" y="14541"/>
                  </a:lnTo>
                  <a:lnTo>
                    <a:pt x="11225" y="14737"/>
                  </a:lnTo>
                  <a:lnTo>
                    <a:pt x="10541" y="14880"/>
                  </a:lnTo>
                  <a:lnTo>
                    <a:pt x="9838" y="14967"/>
                  </a:lnTo>
                  <a:lnTo>
                    <a:pt x="9119" y="14997"/>
                  </a:lnTo>
                  <a:lnTo>
                    <a:pt x="8658" y="14984"/>
                  </a:lnTo>
                  <a:lnTo>
                    <a:pt x="8204" y="14948"/>
                  </a:lnTo>
                  <a:lnTo>
                    <a:pt x="7755" y="14889"/>
                  </a:lnTo>
                  <a:lnTo>
                    <a:pt x="7315" y="14807"/>
                  </a:lnTo>
                  <a:lnTo>
                    <a:pt x="6882" y="14703"/>
                  </a:lnTo>
                  <a:lnTo>
                    <a:pt x="6458" y="14577"/>
                  </a:lnTo>
                  <a:lnTo>
                    <a:pt x="6043" y="14429"/>
                  </a:lnTo>
                  <a:lnTo>
                    <a:pt x="5638" y="14263"/>
                  </a:lnTo>
                  <a:lnTo>
                    <a:pt x="5244" y="14075"/>
                  </a:lnTo>
                  <a:lnTo>
                    <a:pt x="4648" y="13745"/>
                  </a:lnTo>
                  <a:lnTo>
                    <a:pt x="4081" y="13368"/>
                  </a:lnTo>
                  <a:lnTo>
                    <a:pt x="3548" y="12950"/>
                  </a:lnTo>
                  <a:lnTo>
                    <a:pt x="3046" y="12494"/>
                  </a:lnTo>
                  <a:lnTo>
                    <a:pt x="2581" y="11998"/>
                  </a:lnTo>
                  <a:lnTo>
                    <a:pt x="2154" y="11468"/>
                  </a:lnTo>
                  <a:lnTo>
                    <a:pt x="1768" y="10903"/>
                  </a:lnTo>
                  <a:lnTo>
                    <a:pt x="1424" y="10310"/>
                  </a:lnTo>
                  <a:lnTo>
                    <a:pt x="1126" y="9687"/>
                  </a:lnTo>
                  <a:lnTo>
                    <a:pt x="976" y="9318"/>
                  </a:lnTo>
                  <a:lnTo>
                    <a:pt x="841" y="8940"/>
                  </a:lnTo>
                  <a:lnTo>
                    <a:pt x="724" y="8554"/>
                  </a:lnTo>
                  <a:lnTo>
                    <a:pt x="623" y="8162"/>
                  </a:lnTo>
                  <a:lnTo>
                    <a:pt x="540" y="7763"/>
                  </a:lnTo>
                  <a:lnTo>
                    <a:pt x="474" y="7357"/>
                  </a:lnTo>
                  <a:lnTo>
                    <a:pt x="428" y="6945"/>
                  </a:lnTo>
                  <a:lnTo>
                    <a:pt x="399" y="6527"/>
                  </a:lnTo>
                  <a:lnTo>
                    <a:pt x="389" y="6106"/>
                  </a:lnTo>
                  <a:lnTo>
                    <a:pt x="414" y="5420"/>
                  </a:lnTo>
                  <a:lnTo>
                    <a:pt x="492" y="4736"/>
                  </a:lnTo>
                  <a:lnTo>
                    <a:pt x="622" y="4056"/>
                  </a:lnTo>
                  <a:lnTo>
                    <a:pt x="804" y="3386"/>
                  </a:lnTo>
                  <a:lnTo>
                    <a:pt x="1041" y="2727"/>
                  </a:lnTo>
                  <a:lnTo>
                    <a:pt x="1330" y="2084"/>
                  </a:lnTo>
                  <a:lnTo>
                    <a:pt x="1674" y="1459"/>
                  </a:lnTo>
                  <a:lnTo>
                    <a:pt x="2073" y="857"/>
                  </a:lnTo>
                  <a:lnTo>
                    <a:pt x="2523" y="281"/>
                  </a:lnTo>
                  <a:lnTo>
                    <a:pt x="2514" y="270"/>
                  </a:lnTo>
                  <a:lnTo>
                    <a:pt x="2490" y="246"/>
                  </a:lnTo>
                  <a:lnTo>
                    <a:pt x="2453" y="208"/>
                  </a:lnTo>
                  <a:lnTo>
                    <a:pt x="2408" y="165"/>
                  </a:lnTo>
                  <a:lnTo>
                    <a:pt x="2363" y="117"/>
                  </a:lnTo>
                  <a:lnTo>
                    <a:pt x="2319" y="73"/>
                  </a:lnTo>
                  <a:lnTo>
                    <a:pt x="2284" y="36"/>
                  </a:lnTo>
                  <a:lnTo>
                    <a:pt x="2257" y="9"/>
                  </a:lnTo>
                  <a:lnTo>
                    <a:pt x="2248" y="0"/>
                  </a:lnTo>
                  <a:lnTo>
                    <a:pt x="1774" y="604"/>
                  </a:lnTo>
                  <a:lnTo>
                    <a:pt x="1355" y="1234"/>
                  </a:lnTo>
                  <a:lnTo>
                    <a:pt x="992" y="1887"/>
                  </a:lnTo>
                  <a:lnTo>
                    <a:pt x="688" y="2561"/>
                  </a:lnTo>
                  <a:lnTo>
                    <a:pt x="438" y="3254"/>
                  </a:lnTo>
                  <a:lnTo>
                    <a:pt x="246" y="3956"/>
                  </a:lnTo>
                  <a:lnTo>
                    <a:pt x="108" y="4669"/>
                  </a:lnTo>
                  <a:lnTo>
                    <a:pt x="26" y="5386"/>
                  </a:lnTo>
                  <a:lnTo>
                    <a:pt x="0" y="6106"/>
                  </a:lnTo>
                  <a:lnTo>
                    <a:pt x="11" y="6534"/>
                  </a:lnTo>
                  <a:lnTo>
                    <a:pt x="39" y="6957"/>
                  </a:lnTo>
                  <a:lnTo>
                    <a:pt x="85" y="7375"/>
                  </a:lnTo>
                  <a:lnTo>
                    <a:pt x="150" y="7789"/>
                  </a:lnTo>
                  <a:lnTo>
                    <a:pt x="233" y="8194"/>
                  </a:lnTo>
                  <a:lnTo>
                    <a:pt x="331" y="8593"/>
                  </a:lnTo>
                  <a:lnTo>
                    <a:pt x="447" y="8985"/>
                  </a:lnTo>
                  <a:lnTo>
                    <a:pt x="580" y="9370"/>
                  </a:lnTo>
                  <a:lnTo>
                    <a:pt x="729" y="9747"/>
                  </a:lnTo>
                  <a:lnTo>
                    <a:pt x="1035" y="10406"/>
                  </a:lnTo>
                  <a:lnTo>
                    <a:pt x="1389" y="11034"/>
                  </a:lnTo>
                  <a:lnTo>
                    <a:pt x="1788" y="11629"/>
                  </a:lnTo>
                  <a:lnTo>
                    <a:pt x="2232" y="12192"/>
                  </a:lnTo>
                  <a:lnTo>
                    <a:pt x="2715" y="12717"/>
                  </a:lnTo>
                  <a:lnTo>
                    <a:pt x="3238" y="13201"/>
                  </a:lnTo>
                  <a:lnTo>
                    <a:pt x="3794" y="13646"/>
                  </a:lnTo>
                  <a:lnTo>
                    <a:pt x="4387" y="14046"/>
                  </a:lnTo>
                  <a:lnTo>
                    <a:pt x="5008" y="14398"/>
                  </a:lnTo>
                  <a:lnTo>
                    <a:pt x="5426" y="14599"/>
                  </a:lnTo>
                  <a:lnTo>
                    <a:pt x="5855" y="14779"/>
                  </a:lnTo>
                  <a:lnTo>
                    <a:pt x="6294" y="14938"/>
                  </a:lnTo>
                  <a:lnTo>
                    <a:pt x="6744" y="15075"/>
                  </a:lnTo>
                  <a:lnTo>
                    <a:pt x="7203" y="15187"/>
                  </a:lnTo>
                  <a:lnTo>
                    <a:pt x="7671" y="15276"/>
                  </a:lnTo>
                  <a:lnTo>
                    <a:pt x="8146" y="15340"/>
                  </a:lnTo>
                  <a:lnTo>
                    <a:pt x="8630" y="15379"/>
                  </a:lnTo>
                  <a:lnTo>
                    <a:pt x="9119" y="15393"/>
                  </a:lnTo>
                  <a:lnTo>
                    <a:pt x="9873" y="15362"/>
                  </a:lnTo>
                  <a:lnTo>
                    <a:pt x="10611" y="15269"/>
                  </a:lnTo>
                  <a:lnTo>
                    <a:pt x="11329" y="15118"/>
                  </a:lnTo>
                  <a:lnTo>
                    <a:pt x="12025" y="14912"/>
                  </a:lnTo>
                  <a:lnTo>
                    <a:pt x="12697" y="14651"/>
                  </a:lnTo>
                  <a:lnTo>
                    <a:pt x="13341" y="14341"/>
                  </a:lnTo>
                  <a:lnTo>
                    <a:pt x="13955" y="13981"/>
                  </a:lnTo>
                  <a:lnTo>
                    <a:pt x="14537" y="13576"/>
                  </a:lnTo>
                  <a:lnTo>
                    <a:pt x="15086" y="13128"/>
                  </a:lnTo>
                  <a:lnTo>
                    <a:pt x="15076" y="13119"/>
                  </a:lnTo>
                  <a:lnTo>
                    <a:pt x="15051" y="13092"/>
                  </a:lnTo>
                  <a:lnTo>
                    <a:pt x="15015" y="13056"/>
                  </a:lnTo>
                  <a:lnTo>
                    <a:pt x="14972" y="13011"/>
                  </a:lnTo>
                  <a:lnTo>
                    <a:pt x="14925" y="12965"/>
                  </a:lnTo>
                  <a:lnTo>
                    <a:pt x="14882" y="12920"/>
                  </a:lnTo>
                  <a:lnTo>
                    <a:pt x="14845" y="12884"/>
                  </a:lnTo>
                  <a:lnTo>
                    <a:pt x="14821" y="12857"/>
                  </a:lnTo>
                  <a:lnTo>
                    <a:pt x="14810" y="1284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316" y="2222"/>
              <a:ext cx="39" cy="53"/>
            </a:xfrm>
            <a:custGeom>
              <a:avLst/>
              <a:gdLst>
                <a:gd name="T0" fmla="*/ 0 w 264"/>
                <a:gd name="T1" fmla="*/ 0 h 368"/>
                <a:gd name="T2" fmla="*/ 0 w 264"/>
                <a:gd name="T3" fmla="*/ 0 h 368"/>
                <a:gd name="T4" fmla="*/ 0 w 264"/>
                <a:gd name="T5" fmla="*/ 0 h 368"/>
                <a:gd name="T6" fmla="*/ 0 w 264"/>
                <a:gd name="T7" fmla="*/ 0 h 368"/>
                <a:gd name="T8" fmla="*/ 0 w 264"/>
                <a:gd name="T9" fmla="*/ 0 h 368"/>
                <a:gd name="T10" fmla="*/ 0 w 264"/>
                <a:gd name="T11" fmla="*/ 0 h 368"/>
                <a:gd name="T12" fmla="*/ 0 w 264"/>
                <a:gd name="T13" fmla="*/ 0 h 368"/>
                <a:gd name="T14" fmla="*/ 0 w 264"/>
                <a:gd name="T15" fmla="*/ 0 h 368"/>
                <a:gd name="T16" fmla="*/ 0 w 264"/>
                <a:gd name="T17" fmla="*/ 0 h 368"/>
                <a:gd name="T18" fmla="*/ 0 w 264"/>
                <a:gd name="T19" fmla="*/ 0 h 368"/>
                <a:gd name="T20" fmla="*/ 0 w 264"/>
                <a:gd name="T21" fmla="*/ 0 h 368"/>
                <a:gd name="T22" fmla="*/ 0 w 264"/>
                <a:gd name="T23" fmla="*/ 0 h 368"/>
                <a:gd name="T24" fmla="*/ 0 w 264"/>
                <a:gd name="T25" fmla="*/ 0 h 368"/>
                <a:gd name="T26" fmla="*/ 0 w 264"/>
                <a:gd name="T27" fmla="*/ 0 h 368"/>
                <a:gd name="T28" fmla="*/ 0 w 264"/>
                <a:gd name="T29" fmla="*/ 0 h 368"/>
                <a:gd name="T30" fmla="*/ 0 w 264"/>
                <a:gd name="T31" fmla="*/ 0 h 368"/>
                <a:gd name="T32" fmla="*/ 0 w 264"/>
                <a:gd name="T33" fmla="*/ 0 h 368"/>
                <a:gd name="T34" fmla="*/ 0 w 264"/>
                <a:gd name="T35" fmla="*/ 0 h 368"/>
                <a:gd name="T36" fmla="*/ 0 w 264"/>
                <a:gd name="T37" fmla="*/ 0 h 368"/>
                <a:gd name="T38" fmla="*/ 0 w 264"/>
                <a:gd name="T39" fmla="*/ 0 h 368"/>
                <a:gd name="T40" fmla="*/ 0 w 264"/>
                <a:gd name="T41" fmla="*/ 0 h 368"/>
                <a:gd name="T42" fmla="*/ 0 w 264"/>
                <a:gd name="T43" fmla="*/ 0 h 368"/>
                <a:gd name="T44" fmla="*/ 0 w 264"/>
                <a:gd name="T45" fmla="*/ 0 h 368"/>
                <a:gd name="T46" fmla="*/ 0 w 264"/>
                <a:gd name="T47" fmla="*/ 0 h 368"/>
                <a:gd name="T48" fmla="*/ 0 w 264"/>
                <a:gd name="T49" fmla="*/ 0 h 368"/>
                <a:gd name="T50" fmla="*/ 0 w 264"/>
                <a:gd name="T51" fmla="*/ 0 h 368"/>
                <a:gd name="T52" fmla="*/ 0 w 264"/>
                <a:gd name="T53" fmla="*/ 0 h 368"/>
                <a:gd name="T54" fmla="*/ 0 w 264"/>
                <a:gd name="T55" fmla="*/ 0 h 368"/>
                <a:gd name="T56" fmla="*/ 0 w 264"/>
                <a:gd name="T57" fmla="*/ 0 h 368"/>
                <a:gd name="T58" fmla="*/ 0 w 264"/>
                <a:gd name="T59" fmla="*/ 0 h 368"/>
                <a:gd name="T60" fmla="*/ 0 w 264"/>
                <a:gd name="T61" fmla="*/ 0 h 368"/>
                <a:gd name="T62" fmla="*/ 0 w 264"/>
                <a:gd name="T63" fmla="*/ 0 h 368"/>
                <a:gd name="T64" fmla="*/ 0 w 264"/>
                <a:gd name="T65" fmla="*/ 0 h 368"/>
                <a:gd name="T66" fmla="*/ 0 w 264"/>
                <a:gd name="T67" fmla="*/ 0 h 368"/>
                <a:gd name="T68" fmla="*/ 0 w 264"/>
                <a:gd name="T69" fmla="*/ 0 h 368"/>
                <a:gd name="T70" fmla="*/ 0 w 264"/>
                <a:gd name="T71" fmla="*/ 0 h 368"/>
                <a:gd name="T72" fmla="*/ 0 w 264"/>
                <a:gd name="T73" fmla="*/ 0 h 368"/>
                <a:gd name="T74" fmla="*/ 0 w 264"/>
                <a:gd name="T75" fmla="*/ 0 h 368"/>
                <a:gd name="T76" fmla="*/ 0 w 264"/>
                <a:gd name="T77" fmla="*/ 0 h 368"/>
                <a:gd name="T78" fmla="*/ 0 w 264"/>
                <a:gd name="T79" fmla="*/ 0 h 368"/>
                <a:gd name="T80" fmla="*/ 0 w 264"/>
                <a:gd name="T81" fmla="*/ 0 h 368"/>
                <a:gd name="T82" fmla="*/ 0 w 264"/>
                <a:gd name="T83" fmla="*/ 0 h 368"/>
                <a:gd name="T84" fmla="*/ 0 w 264"/>
                <a:gd name="T85" fmla="*/ 0 h 368"/>
                <a:gd name="T86" fmla="*/ 0 w 264"/>
                <a:gd name="T87" fmla="*/ 0 h 368"/>
                <a:gd name="T88" fmla="*/ 0 w 264"/>
                <a:gd name="T89" fmla="*/ 0 h 368"/>
                <a:gd name="T90" fmla="*/ 0 w 264"/>
                <a:gd name="T91" fmla="*/ 0 h 368"/>
                <a:gd name="T92" fmla="*/ 0 w 264"/>
                <a:gd name="T93" fmla="*/ 0 h 368"/>
                <a:gd name="T94" fmla="*/ 0 w 264"/>
                <a:gd name="T95" fmla="*/ 0 h 368"/>
                <a:gd name="T96" fmla="*/ 0 w 264"/>
                <a:gd name="T97" fmla="*/ 0 h 368"/>
                <a:gd name="T98" fmla="*/ 0 w 264"/>
                <a:gd name="T99" fmla="*/ 0 h 368"/>
                <a:gd name="T100" fmla="*/ 0 w 264"/>
                <a:gd name="T101" fmla="*/ 0 h 368"/>
                <a:gd name="T102" fmla="*/ 0 w 264"/>
                <a:gd name="T103" fmla="*/ 0 h 368"/>
                <a:gd name="T104" fmla="*/ 0 w 264"/>
                <a:gd name="T105" fmla="*/ 0 h 368"/>
                <a:gd name="T106" fmla="*/ 0 w 264"/>
                <a:gd name="T107" fmla="*/ 0 h 368"/>
                <a:gd name="T108" fmla="*/ 0 w 264"/>
                <a:gd name="T109" fmla="*/ 0 h 368"/>
                <a:gd name="T110" fmla="*/ 0 w 264"/>
                <a:gd name="T111" fmla="*/ 0 h 368"/>
                <a:gd name="T112" fmla="*/ 0 w 264"/>
                <a:gd name="T113" fmla="*/ 0 h 368"/>
                <a:gd name="T114" fmla="*/ 0 w 264"/>
                <a:gd name="T115" fmla="*/ 0 h 368"/>
                <a:gd name="T116" fmla="*/ 0 w 264"/>
                <a:gd name="T117" fmla="*/ 0 h 368"/>
                <a:gd name="T118" fmla="*/ 0 w 264"/>
                <a:gd name="T119" fmla="*/ 0 h 3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4"/>
                <a:gd name="T181" fmla="*/ 0 h 368"/>
                <a:gd name="T182" fmla="*/ 264 w 264"/>
                <a:gd name="T183" fmla="*/ 368 h 3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4" h="368">
                  <a:moveTo>
                    <a:pt x="127" y="368"/>
                  </a:moveTo>
                  <a:lnTo>
                    <a:pt x="129" y="368"/>
                  </a:lnTo>
                  <a:lnTo>
                    <a:pt x="131" y="368"/>
                  </a:lnTo>
                  <a:lnTo>
                    <a:pt x="134" y="368"/>
                  </a:lnTo>
                  <a:lnTo>
                    <a:pt x="136" y="368"/>
                  </a:lnTo>
                  <a:lnTo>
                    <a:pt x="138" y="368"/>
                  </a:lnTo>
                  <a:lnTo>
                    <a:pt x="140" y="368"/>
                  </a:lnTo>
                  <a:lnTo>
                    <a:pt x="142" y="367"/>
                  </a:lnTo>
                  <a:lnTo>
                    <a:pt x="145" y="367"/>
                  </a:lnTo>
                  <a:lnTo>
                    <a:pt x="147" y="367"/>
                  </a:lnTo>
                  <a:lnTo>
                    <a:pt x="149" y="365"/>
                  </a:lnTo>
                  <a:lnTo>
                    <a:pt x="151" y="365"/>
                  </a:lnTo>
                  <a:lnTo>
                    <a:pt x="154" y="364"/>
                  </a:lnTo>
                  <a:lnTo>
                    <a:pt x="156" y="364"/>
                  </a:lnTo>
                  <a:lnTo>
                    <a:pt x="158" y="363"/>
                  </a:lnTo>
                  <a:lnTo>
                    <a:pt x="160" y="362"/>
                  </a:lnTo>
                  <a:lnTo>
                    <a:pt x="163" y="362"/>
                  </a:lnTo>
                  <a:lnTo>
                    <a:pt x="165" y="361"/>
                  </a:lnTo>
                  <a:lnTo>
                    <a:pt x="167" y="360"/>
                  </a:lnTo>
                  <a:lnTo>
                    <a:pt x="169" y="359"/>
                  </a:lnTo>
                  <a:lnTo>
                    <a:pt x="171" y="358"/>
                  </a:lnTo>
                  <a:lnTo>
                    <a:pt x="174" y="357"/>
                  </a:lnTo>
                  <a:lnTo>
                    <a:pt x="176" y="355"/>
                  </a:lnTo>
                  <a:lnTo>
                    <a:pt x="178" y="354"/>
                  </a:lnTo>
                  <a:lnTo>
                    <a:pt x="180" y="353"/>
                  </a:lnTo>
                  <a:lnTo>
                    <a:pt x="183" y="352"/>
                  </a:lnTo>
                  <a:lnTo>
                    <a:pt x="185" y="351"/>
                  </a:lnTo>
                  <a:lnTo>
                    <a:pt x="187" y="350"/>
                  </a:lnTo>
                  <a:lnTo>
                    <a:pt x="189" y="348"/>
                  </a:lnTo>
                  <a:lnTo>
                    <a:pt x="191" y="347"/>
                  </a:lnTo>
                  <a:lnTo>
                    <a:pt x="194" y="345"/>
                  </a:lnTo>
                  <a:lnTo>
                    <a:pt x="195" y="343"/>
                  </a:lnTo>
                  <a:lnTo>
                    <a:pt x="197" y="342"/>
                  </a:lnTo>
                  <a:lnTo>
                    <a:pt x="199" y="340"/>
                  </a:lnTo>
                  <a:lnTo>
                    <a:pt x="201" y="339"/>
                  </a:lnTo>
                  <a:lnTo>
                    <a:pt x="203" y="337"/>
                  </a:lnTo>
                  <a:lnTo>
                    <a:pt x="205" y="335"/>
                  </a:lnTo>
                  <a:lnTo>
                    <a:pt x="207" y="333"/>
                  </a:lnTo>
                  <a:lnTo>
                    <a:pt x="209" y="331"/>
                  </a:lnTo>
                  <a:lnTo>
                    <a:pt x="210" y="329"/>
                  </a:lnTo>
                  <a:lnTo>
                    <a:pt x="213" y="328"/>
                  </a:lnTo>
                  <a:lnTo>
                    <a:pt x="215" y="325"/>
                  </a:lnTo>
                  <a:lnTo>
                    <a:pt x="216" y="323"/>
                  </a:lnTo>
                  <a:lnTo>
                    <a:pt x="218" y="321"/>
                  </a:lnTo>
                  <a:lnTo>
                    <a:pt x="219" y="319"/>
                  </a:lnTo>
                  <a:lnTo>
                    <a:pt x="221" y="317"/>
                  </a:lnTo>
                  <a:lnTo>
                    <a:pt x="223" y="314"/>
                  </a:lnTo>
                  <a:lnTo>
                    <a:pt x="225" y="312"/>
                  </a:lnTo>
                  <a:lnTo>
                    <a:pt x="226" y="310"/>
                  </a:lnTo>
                  <a:lnTo>
                    <a:pt x="228" y="308"/>
                  </a:lnTo>
                  <a:lnTo>
                    <a:pt x="229" y="304"/>
                  </a:lnTo>
                  <a:lnTo>
                    <a:pt x="230" y="302"/>
                  </a:lnTo>
                  <a:lnTo>
                    <a:pt x="233" y="300"/>
                  </a:lnTo>
                  <a:lnTo>
                    <a:pt x="234" y="298"/>
                  </a:lnTo>
                  <a:lnTo>
                    <a:pt x="235" y="294"/>
                  </a:lnTo>
                  <a:lnTo>
                    <a:pt x="237" y="292"/>
                  </a:lnTo>
                  <a:lnTo>
                    <a:pt x="238" y="290"/>
                  </a:lnTo>
                  <a:lnTo>
                    <a:pt x="239" y="287"/>
                  </a:lnTo>
                  <a:lnTo>
                    <a:pt x="240" y="284"/>
                  </a:lnTo>
                  <a:lnTo>
                    <a:pt x="241" y="282"/>
                  </a:lnTo>
                  <a:lnTo>
                    <a:pt x="244" y="279"/>
                  </a:lnTo>
                  <a:lnTo>
                    <a:pt x="245" y="277"/>
                  </a:lnTo>
                  <a:lnTo>
                    <a:pt x="246" y="273"/>
                  </a:lnTo>
                  <a:lnTo>
                    <a:pt x="247" y="271"/>
                  </a:lnTo>
                  <a:lnTo>
                    <a:pt x="248" y="268"/>
                  </a:lnTo>
                  <a:lnTo>
                    <a:pt x="249" y="264"/>
                  </a:lnTo>
                  <a:lnTo>
                    <a:pt x="250" y="262"/>
                  </a:lnTo>
                  <a:lnTo>
                    <a:pt x="251" y="259"/>
                  </a:lnTo>
                  <a:lnTo>
                    <a:pt x="251" y="255"/>
                  </a:lnTo>
                  <a:lnTo>
                    <a:pt x="253" y="253"/>
                  </a:lnTo>
                  <a:lnTo>
                    <a:pt x="254" y="250"/>
                  </a:lnTo>
                  <a:lnTo>
                    <a:pt x="255" y="247"/>
                  </a:lnTo>
                  <a:lnTo>
                    <a:pt x="255" y="244"/>
                  </a:lnTo>
                  <a:lnTo>
                    <a:pt x="256" y="241"/>
                  </a:lnTo>
                  <a:lnTo>
                    <a:pt x="257" y="238"/>
                  </a:lnTo>
                  <a:lnTo>
                    <a:pt x="257" y="234"/>
                  </a:lnTo>
                  <a:lnTo>
                    <a:pt x="258" y="232"/>
                  </a:lnTo>
                  <a:lnTo>
                    <a:pt x="259" y="229"/>
                  </a:lnTo>
                  <a:lnTo>
                    <a:pt x="259" y="225"/>
                  </a:lnTo>
                  <a:lnTo>
                    <a:pt x="260" y="222"/>
                  </a:lnTo>
                  <a:lnTo>
                    <a:pt x="260" y="219"/>
                  </a:lnTo>
                  <a:lnTo>
                    <a:pt x="260" y="215"/>
                  </a:lnTo>
                  <a:lnTo>
                    <a:pt x="261" y="213"/>
                  </a:lnTo>
                  <a:lnTo>
                    <a:pt x="261" y="210"/>
                  </a:lnTo>
                  <a:lnTo>
                    <a:pt x="263" y="207"/>
                  </a:lnTo>
                  <a:lnTo>
                    <a:pt x="263" y="203"/>
                  </a:lnTo>
                  <a:lnTo>
                    <a:pt x="263" y="200"/>
                  </a:lnTo>
                  <a:lnTo>
                    <a:pt x="263" y="197"/>
                  </a:lnTo>
                  <a:lnTo>
                    <a:pt x="263" y="193"/>
                  </a:lnTo>
                  <a:lnTo>
                    <a:pt x="264" y="190"/>
                  </a:lnTo>
                  <a:lnTo>
                    <a:pt x="264" y="187"/>
                  </a:lnTo>
                  <a:lnTo>
                    <a:pt x="264" y="184"/>
                  </a:lnTo>
                  <a:lnTo>
                    <a:pt x="264" y="181"/>
                  </a:lnTo>
                  <a:lnTo>
                    <a:pt x="264" y="178"/>
                  </a:lnTo>
                  <a:lnTo>
                    <a:pt x="264" y="174"/>
                  </a:lnTo>
                  <a:lnTo>
                    <a:pt x="264" y="171"/>
                  </a:lnTo>
                  <a:lnTo>
                    <a:pt x="263" y="168"/>
                  </a:lnTo>
                  <a:lnTo>
                    <a:pt x="263" y="164"/>
                  </a:lnTo>
                  <a:lnTo>
                    <a:pt x="263" y="161"/>
                  </a:lnTo>
                  <a:lnTo>
                    <a:pt x="263" y="158"/>
                  </a:lnTo>
                  <a:lnTo>
                    <a:pt x="263" y="155"/>
                  </a:lnTo>
                  <a:lnTo>
                    <a:pt x="261" y="152"/>
                  </a:lnTo>
                  <a:lnTo>
                    <a:pt x="261" y="149"/>
                  </a:lnTo>
                  <a:lnTo>
                    <a:pt x="261" y="145"/>
                  </a:lnTo>
                  <a:lnTo>
                    <a:pt x="260" y="142"/>
                  </a:lnTo>
                  <a:lnTo>
                    <a:pt x="260" y="139"/>
                  </a:lnTo>
                  <a:lnTo>
                    <a:pt x="259" y="137"/>
                  </a:lnTo>
                  <a:lnTo>
                    <a:pt x="259" y="133"/>
                  </a:lnTo>
                  <a:lnTo>
                    <a:pt x="258" y="130"/>
                  </a:lnTo>
                  <a:lnTo>
                    <a:pt x="258" y="127"/>
                  </a:lnTo>
                  <a:lnTo>
                    <a:pt x="257" y="123"/>
                  </a:lnTo>
                  <a:lnTo>
                    <a:pt x="256" y="121"/>
                  </a:lnTo>
                  <a:lnTo>
                    <a:pt x="256" y="118"/>
                  </a:lnTo>
                  <a:lnTo>
                    <a:pt x="255" y="114"/>
                  </a:lnTo>
                  <a:lnTo>
                    <a:pt x="254" y="112"/>
                  </a:lnTo>
                  <a:lnTo>
                    <a:pt x="253" y="109"/>
                  </a:lnTo>
                  <a:lnTo>
                    <a:pt x="251" y="105"/>
                  </a:lnTo>
                  <a:lnTo>
                    <a:pt x="251" y="103"/>
                  </a:lnTo>
                  <a:lnTo>
                    <a:pt x="250" y="100"/>
                  </a:lnTo>
                  <a:lnTo>
                    <a:pt x="249" y="98"/>
                  </a:lnTo>
                  <a:lnTo>
                    <a:pt x="248" y="94"/>
                  </a:lnTo>
                  <a:lnTo>
                    <a:pt x="247" y="92"/>
                  </a:lnTo>
                  <a:lnTo>
                    <a:pt x="246" y="89"/>
                  </a:lnTo>
                  <a:lnTo>
                    <a:pt x="245" y="87"/>
                  </a:lnTo>
                  <a:lnTo>
                    <a:pt x="244" y="83"/>
                  </a:lnTo>
                  <a:lnTo>
                    <a:pt x="243" y="81"/>
                  </a:lnTo>
                  <a:lnTo>
                    <a:pt x="240" y="78"/>
                  </a:lnTo>
                  <a:lnTo>
                    <a:pt x="239" y="75"/>
                  </a:lnTo>
                  <a:lnTo>
                    <a:pt x="238" y="73"/>
                  </a:lnTo>
                  <a:lnTo>
                    <a:pt x="237" y="70"/>
                  </a:lnTo>
                  <a:lnTo>
                    <a:pt x="236" y="68"/>
                  </a:lnTo>
                  <a:lnTo>
                    <a:pt x="234" y="65"/>
                  </a:lnTo>
                  <a:lnTo>
                    <a:pt x="233" y="63"/>
                  </a:lnTo>
                  <a:lnTo>
                    <a:pt x="231" y="60"/>
                  </a:lnTo>
                  <a:lnTo>
                    <a:pt x="229" y="58"/>
                  </a:lnTo>
                  <a:lnTo>
                    <a:pt x="228" y="55"/>
                  </a:lnTo>
                  <a:lnTo>
                    <a:pt x="226" y="53"/>
                  </a:lnTo>
                  <a:lnTo>
                    <a:pt x="225" y="51"/>
                  </a:lnTo>
                  <a:lnTo>
                    <a:pt x="223" y="49"/>
                  </a:lnTo>
                  <a:lnTo>
                    <a:pt x="221" y="47"/>
                  </a:lnTo>
                  <a:lnTo>
                    <a:pt x="219" y="44"/>
                  </a:lnTo>
                  <a:lnTo>
                    <a:pt x="218" y="42"/>
                  </a:lnTo>
                  <a:lnTo>
                    <a:pt x="216" y="41"/>
                  </a:lnTo>
                  <a:lnTo>
                    <a:pt x="215" y="39"/>
                  </a:lnTo>
                  <a:lnTo>
                    <a:pt x="213" y="37"/>
                  </a:lnTo>
                  <a:lnTo>
                    <a:pt x="210" y="34"/>
                  </a:lnTo>
                  <a:lnTo>
                    <a:pt x="209" y="33"/>
                  </a:lnTo>
                  <a:lnTo>
                    <a:pt x="207" y="31"/>
                  </a:lnTo>
                  <a:lnTo>
                    <a:pt x="205" y="29"/>
                  </a:lnTo>
                  <a:lnTo>
                    <a:pt x="204" y="28"/>
                  </a:lnTo>
                  <a:lnTo>
                    <a:pt x="201" y="25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5" y="21"/>
                  </a:lnTo>
                  <a:lnTo>
                    <a:pt x="194" y="20"/>
                  </a:lnTo>
                  <a:lnTo>
                    <a:pt x="191" y="18"/>
                  </a:lnTo>
                  <a:lnTo>
                    <a:pt x="189" y="17"/>
                  </a:lnTo>
                  <a:lnTo>
                    <a:pt x="187" y="15"/>
                  </a:lnTo>
                  <a:lnTo>
                    <a:pt x="185" y="14"/>
                  </a:lnTo>
                  <a:lnTo>
                    <a:pt x="183" y="13"/>
                  </a:lnTo>
                  <a:lnTo>
                    <a:pt x="180" y="12"/>
                  </a:lnTo>
                  <a:lnTo>
                    <a:pt x="178" y="11"/>
                  </a:lnTo>
                  <a:lnTo>
                    <a:pt x="176" y="10"/>
                  </a:lnTo>
                  <a:lnTo>
                    <a:pt x="175" y="9"/>
                  </a:lnTo>
                  <a:lnTo>
                    <a:pt x="173" y="8"/>
                  </a:lnTo>
                  <a:lnTo>
                    <a:pt x="170" y="7"/>
                  </a:lnTo>
                  <a:lnTo>
                    <a:pt x="168" y="5"/>
                  </a:lnTo>
                  <a:lnTo>
                    <a:pt x="166" y="5"/>
                  </a:lnTo>
                  <a:lnTo>
                    <a:pt x="164" y="4"/>
                  </a:lnTo>
                  <a:lnTo>
                    <a:pt x="161" y="3"/>
                  </a:lnTo>
                  <a:lnTo>
                    <a:pt x="159" y="3"/>
                  </a:lnTo>
                  <a:lnTo>
                    <a:pt x="157" y="2"/>
                  </a:lnTo>
                  <a:lnTo>
                    <a:pt x="154" y="2"/>
                  </a:lnTo>
                  <a:lnTo>
                    <a:pt x="151" y="1"/>
                  </a:lnTo>
                  <a:lnTo>
                    <a:pt x="149" y="1"/>
                  </a:lnTo>
                  <a:lnTo>
                    <a:pt x="147" y="1"/>
                  </a:lnTo>
                  <a:lnTo>
                    <a:pt x="145" y="1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5" y="2"/>
                  </a:lnTo>
                  <a:lnTo>
                    <a:pt x="112" y="2"/>
                  </a:lnTo>
                  <a:lnTo>
                    <a:pt x="110" y="3"/>
                  </a:lnTo>
                  <a:lnTo>
                    <a:pt x="108" y="3"/>
                  </a:lnTo>
                  <a:lnTo>
                    <a:pt x="106" y="4"/>
                  </a:lnTo>
                  <a:lnTo>
                    <a:pt x="104" y="4"/>
                  </a:lnTo>
                  <a:lnTo>
                    <a:pt x="101" y="5"/>
                  </a:lnTo>
                  <a:lnTo>
                    <a:pt x="99" y="7"/>
                  </a:lnTo>
                  <a:lnTo>
                    <a:pt x="97" y="8"/>
                  </a:lnTo>
                  <a:lnTo>
                    <a:pt x="95" y="8"/>
                  </a:lnTo>
                  <a:lnTo>
                    <a:pt x="92" y="9"/>
                  </a:lnTo>
                  <a:lnTo>
                    <a:pt x="90" y="10"/>
                  </a:lnTo>
                  <a:lnTo>
                    <a:pt x="88" y="11"/>
                  </a:lnTo>
                  <a:lnTo>
                    <a:pt x="86" y="12"/>
                  </a:lnTo>
                  <a:lnTo>
                    <a:pt x="84" y="13"/>
                  </a:lnTo>
                  <a:lnTo>
                    <a:pt x="81" y="15"/>
                  </a:lnTo>
                  <a:lnTo>
                    <a:pt x="80" y="17"/>
                  </a:lnTo>
                  <a:lnTo>
                    <a:pt x="78" y="18"/>
                  </a:lnTo>
                  <a:lnTo>
                    <a:pt x="76" y="19"/>
                  </a:lnTo>
                  <a:lnTo>
                    <a:pt x="74" y="20"/>
                  </a:lnTo>
                  <a:lnTo>
                    <a:pt x="71" y="22"/>
                  </a:lnTo>
                  <a:lnTo>
                    <a:pt x="69" y="23"/>
                  </a:lnTo>
                  <a:lnTo>
                    <a:pt x="67" y="25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8" y="34"/>
                  </a:lnTo>
                  <a:lnTo>
                    <a:pt x="56" y="35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0" y="42"/>
                  </a:lnTo>
                  <a:lnTo>
                    <a:pt x="48" y="43"/>
                  </a:lnTo>
                  <a:lnTo>
                    <a:pt x="47" y="45"/>
                  </a:lnTo>
                  <a:lnTo>
                    <a:pt x="45" y="48"/>
                  </a:lnTo>
                  <a:lnTo>
                    <a:pt x="44" y="50"/>
                  </a:lnTo>
                  <a:lnTo>
                    <a:pt x="41" y="52"/>
                  </a:lnTo>
                  <a:lnTo>
                    <a:pt x="40" y="54"/>
                  </a:lnTo>
                  <a:lnTo>
                    <a:pt x="38" y="57"/>
                  </a:lnTo>
                  <a:lnTo>
                    <a:pt x="37" y="59"/>
                  </a:lnTo>
                  <a:lnTo>
                    <a:pt x="35" y="62"/>
                  </a:lnTo>
                  <a:lnTo>
                    <a:pt x="34" y="64"/>
                  </a:lnTo>
                  <a:lnTo>
                    <a:pt x="31" y="67"/>
                  </a:lnTo>
                  <a:lnTo>
                    <a:pt x="30" y="69"/>
                  </a:lnTo>
                  <a:lnTo>
                    <a:pt x="29" y="72"/>
                  </a:lnTo>
                  <a:lnTo>
                    <a:pt x="28" y="74"/>
                  </a:lnTo>
                  <a:lnTo>
                    <a:pt x="26" y="77"/>
                  </a:lnTo>
                  <a:lnTo>
                    <a:pt x="25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1" y="88"/>
                  </a:lnTo>
                  <a:lnTo>
                    <a:pt x="19" y="90"/>
                  </a:lnTo>
                  <a:lnTo>
                    <a:pt x="18" y="93"/>
                  </a:lnTo>
                  <a:lnTo>
                    <a:pt x="17" y="95"/>
                  </a:lnTo>
                  <a:lnTo>
                    <a:pt x="16" y="99"/>
                  </a:lnTo>
                  <a:lnTo>
                    <a:pt x="15" y="102"/>
                  </a:lnTo>
                  <a:lnTo>
                    <a:pt x="14" y="104"/>
                  </a:lnTo>
                  <a:lnTo>
                    <a:pt x="14" y="108"/>
                  </a:lnTo>
                  <a:lnTo>
                    <a:pt x="12" y="110"/>
                  </a:lnTo>
                  <a:lnTo>
                    <a:pt x="11" y="113"/>
                  </a:lnTo>
                  <a:lnTo>
                    <a:pt x="10" y="117"/>
                  </a:lnTo>
                  <a:lnTo>
                    <a:pt x="9" y="120"/>
                  </a:lnTo>
                  <a:lnTo>
                    <a:pt x="8" y="122"/>
                  </a:lnTo>
                  <a:lnTo>
                    <a:pt x="8" y="125"/>
                  </a:lnTo>
                  <a:lnTo>
                    <a:pt x="7" y="129"/>
                  </a:lnTo>
                  <a:lnTo>
                    <a:pt x="6" y="131"/>
                  </a:lnTo>
                  <a:lnTo>
                    <a:pt x="6" y="134"/>
                  </a:lnTo>
                  <a:lnTo>
                    <a:pt x="5" y="138"/>
                  </a:lnTo>
                  <a:lnTo>
                    <a:pt x="5" y="141"/>
                  </a:lnTo>
                  <a:lnTo>
                    <a:pt x="4" y="144"/>
                  </a:lnTo>
                  <a:lnTo>
                    <a:pt x="4" y="148"/>
                  </a:lnTo>
                  <a:lnTo>
                    <a:pt x="2" y="150"/>
                  </a:lnTo>
                  <a:lnTo>
                    <a:pt x="2" y="153"/>
                  </a:lnTo>
                  <a:lnTo>
                    <a:pt x="2" y="157"/>
                  </a:lnTo>
                  <a:lnTo>
                    <a:pt x="1" y="160"/>
                  </a:lnTo>
                  <a:lnTo>
                    <a:pt x="1" y="163"/>
                  </a:lnTo>
                  <a:lnTo>
                    <a:pt x="1" y="167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79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9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0" y="204"/>
                  </a:lnTo>
                  <a:lnTo>
                    <a:pt x="1" y="208"/>
                  </a:lnTo>
                  <a:lnTo>
                    <a:pt x="1" y="211"/>
                  </a:lnTo>
                  <a:lnTo>
                    <a:pt x="1" y="214"/>
                  </a:lnTo>
                  <a:lnTo>
                    <a:pt x="2" y="218"/>
                  </a:lnTo>
                  <a:lnTo>
                    <a:pt x="2" y="221"/>
                  </a:lnTo>
                  <a:lnTo>
                    <a:pt x="2" y="224"/>
                  </a:lnTo>
                  <a:lnTo>
                    <a:pt x="4" y="227"/>
                  </a:lnTo>
                  <a:lnTo>
                    <a:pt x="4" y="230"/>
                  </a:lnTo>
                  <a:lnTo>
                    <a:pt x="5" y="233"/>
                  </a:lnTo>
                  <a:lnTo>
                    <a:pt x="5" y="237"/>
                  </a:lnTo>
                  <a:lnTo>
                    <a:pt x="6" y="240"/>
                  </a:lnTo>
                  <a:lnTo>
                    <a:pt x="6" y="242"/>
                  </a:lnTo>
                  <a:lnTo>
                    <a:pt x="7" y="245"/>
                  </a:lnTo>
                  <a:lnTo>
                    <a:pt x="8" y="249"/>
                  </a:lnTo>
                  <a:lnTo>
                    <a:pt x="8" y="252"/>
                  </a:lnTo>
                  <a:lnTo>
                    <a:pt x="9" y="254"/>
                  </a:lnTo>
                  <a:lnTo>
                    <a:pt x="10" y="258"/>
                  </a:lnTo>
                  <a:lnTo>
                    <a:pt x="11" y="261"/>
                  </a:lnTo>
                  <a:lnTo>
                    <a:pt x="12" y="263"/>
                  </a:lnTo>
                  <a:lnTo>
                    <a:pt x="12" y="267"/>
                  </a:lnTo>
                  <a:lnTo>
                    <a:pt x="14" y="269"/>
                  </a:lnTo>
                  <a:lnTo>
                    <a:pt x="15" y="272"/>
                  </a:lnTo>
                  <a:lnTo>
                    <a:pt x="16" y="274"/>
                  </a:lnTo>
                  <a:lnTo>
                    <a:pt x="17" y="278"/>
                  </a:lnTo>
                  <a:lnTo>
                    <a:pt x="18" y="280"/>
                  </a:lnTo>
                  <a:lnTo>
                    <a:pt x="19" y="283"/>
                  </a:lnTo>
                  <a:lnTo>
                    <a:pt x="21" y="285"/>
                  </a:lnTo>
                  <a:lnTo>
                    <a:pt x="22" y="289"/>
                  </a:lnTo>
                  <a:lnTo>
                    <a:pt x="24" y="291"/>
                  </a:lnTo>
                  <a:lnTo>
                    <a:pt x="25" y="293"/>
                  </a:lnTo>
                  <a:lnTo>
                    <a:pt x="26" y="297"/>
                  </a:lnTo>
                  <a:lnTo>
                    <a:pt x="27" y="299"/>
                  </a:lnTo>
                  <a:lnTo>
                    <a:pt x="29" y="301"/>
                  </a:lnTo>
                  <a:lnTo>
                    <a:pt x="30" y="303"/>
                  </a:lnTo>
                  <a:lnTo>
                    <a:pt x="31" y="307"/>
                  </a:lnTo>
                  <a:lnTo>
                    <a:pt x="34" y="309"/>
                  </a:lnTo>
                  <a:lnTo>
                    <a:pt x="35" y="311"/>
                  </a:lnTo>
                  <a:lnTo>
                    <a:pt x="37" y="313"/>
                  </a:lnTo>
                  <a:lnTo>
                    <a:pt x="38" y="315"/>
                  </a:lnTo>
                  <a:lnTo>
                    <a:pt x="39" y="318"/>
                  </a:lnTo>
                  <a:lnTo>
                    <a:pt x="41" y="320"/>
                  </a:lnTo>
                  <a:lnTo>
                    <a:pt x="42" y="322"/>
                  </a:lnTo>
                  <a:lnTo>
                    <a:pt x="45" y="324"/>
                  </a:lnTo>
                  <a:lnTo>
                    <a:pt x="47" y="327"/>
                  </a:lnTo>
                  <a:lnTo>
                    <a:pt x="48" y="329"/>
                  </a:lnTo>
                  <a:lnTo>
                    <a:pt x="50" y="330"/>
                  </a:lnTo>
                  <a:lnTo>
                    <a:pt x="51" y="332"/>
                  </a:lnTo>
                  <a:lnTo>
                    <a:pt x="54" y="334"/>
                  </a:lnTo>
                  <a:lnTo>
                    <a:pt x="56" y="335"/>
                  </a:lnTo>
                  <a:lnTo>
                    <a:pt x="57" y="338"/>
                  </a:lnTo>
                  <a:lnTo>
                    <a:pt x="59" y="340"/>
                  </a:lnTo>
                  <a:lnTo>
                    <a:pt x="61" y="341"/>
                  </a:lnTo>
                  <a:lnTo>
                    <a:pt x="64" y="343"/>
                  </a:lnTo>
                  <a:lnTo>
                    <a:pt x="65" y="344"/>
                  </a:lnTo>
                  <a:lnTo>
                    <a:pt x="67" y="345"/>
                  </a:lnTo>
                  <a:lnTo>
                    <a:pt x="69" y="348"/>
                  </a:lnTo>
                  <a:lnTo>
                    <a:pt x="71" y="349"/>
                  </a:lnTo>
                  <a:lnTo>
                    <a:pt x="74" y="350"/>
                  </a:lnTo>
                  <a:lnTo>
                    <a:pt x="76" y="352"/>
                  </a:lnTo>
                  <a:lnTo>
                    <a:pt x="77" y="353"/>
                  </a:lnTo>
                  <a:lnTo>
                    <a:pt x="79" y="354"/>
                  </a:lnTo>
                  <a:lnTo>
                    <a:pt x="81" y="355"/>
                  </a:lnTo>
                  <a:lnTo>
                    <a:pt x="84" y="357"/>
                  </a:lnTo>
                  <a:lnTo>
                    <a:pt x="86" y="358"/>
                  </a:lnTo>
                  <a:lnTo>
                    <a:pt x="88" y="359"/>
                  </a:lnTo>
                  <a:lnTo>
                    <a:pt x="90" y="360"/>
                  </a:lnTo>
                  <a:lnTo>
                    <a:pt x="92" y="361"/>
                  </a:lnTo>
                  <a:lnTo>
                    <a:pt x="95" y="361"/>
                  </a:lnTo>
                  <a:lnTo>
                    <a:pt x="97" y="362"/>
                  </a:lnTo>
                  <a:lnTo>
                    <a:pt x="99" y="363"/>
                  </a:lnTo>
                  <a:lnTo>
                    <a:pt x="101" y="363"/>
                  </a:lnTo>
                  <a:lnTo>
                    <a:pt x="104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10" y="367"/>
                  </a:lnTo>
                  <a:lnTo>
                    <a:pt x="112" y="367"/>
                  </a:lnTo>
                  <a:lnTo>
                    <a:pt x="115" y="367"/>
                  </a:lnTo>
                  <a:lnTo>
                    <a:pt x="117" y="368"/>
                  </a:lnTo>
                  <a:lnTo>
                    <a:pt x="119" y="368"/>
                  </a:lnTo>
                  <a:lnTo>
                    <a:pt x="121" y="368"/>
                  </a:lnTo>
                  <a:lnTo>
                    <a:pt x="124" y="368"/>
                  </a:lnTo>
                  <a:lnTo>
                    <a:pt x="127" y="36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238" y="2282"/>
              <a:ext cx="198" cy="259"/>
            </a:xfrm>
            <a:custGeom>
              <a:avLst/>
              <a:gdLst>
                <a:gd name="T0" fmla="*/ 0 w 1371"/>
                <a:gd name="T1" fmla="*/ 0 h 1789"/>
                <a:gd name="T2" fmla="*/ 0 w 1371"/>
                <a:gd name="T3" fmla="*/ 0 h 1789"/>
                <a:gd name="T4" fmla="*/ 0 w 1371"/>
                <a:gd name="T5" fmla="*/ 0 h 1789"/>
                <a:gd name="T6" fmla="*/ 0 w 1371"/>
                <a:gd name="T7" fmla="*/ 0 h 1789"/>
                <a:gd name="T8" fmla="*/ 0 w 1371"/>
                <a:gd name="T9" fmla="*/ 0 h 1789"/>
                <a:gd name="T10" fmla="*/ 0 w 1371"/>
                <a:gd name="T11" fmla="*/ 0 h 1789"/>
                <a:gd name="T12" fmla="*/ 0 w 1371"/>
                <a:gd name="T13" fmla="*/ 0 h 1789"/>
                <a:gd name="T14" fmla="*/ 0 w 1371"/>
                <a:gd name="T15" fmla="*/ 0 h 1789"/>
                <a:gd name="T16" fmla="*/ 0 w 1371"/>
                <a:gd name="T17" fmla="*/ 0 h 1789"/>
                <a:gd name="T18" fmla="*/ 0 w 1371"/>
                <a:gd name="T19" fmla="*/ 0 h 1789"/>
                <a:gd name="T20" fmla="*/ 0 w 1371"/>
                <a:gd name="T21" fmla="*/ 0 h 1789"/>
                <a:gd name="T22" fmla="*/ 0 w 1371"/>
                <a:gd name="T23" fmla="*/ 0 h 1789"/>
                <a:gd name="T24" fmla="*/ 0 w 1371"/>
                <a:gd name="T25" fmla="*/ 0 h 1789"/>
                <a:gd name="T26" fmla="*/ 0 w 1371"/>
                <a:gd name="T27" fmla="*/ 0 h 1789"/>
                <a:gd name="T28" fmla="*/ 0 w 1371"/>
                <a:gd name="T29" fmla="*/ 0 h 1789"/>
                <a:gd name="T30" fmla="*/ 0 w 1371"/>
                <a:gd name="T31" fmla="*/ 0 h 1789"/>
                <a:gd name="T32" fmla="*/ 0 w 1371"/>
                <a:gd name="T33" fmla="*/ 0 h 1789"/>
                <a:gd name="T34" fmla="*/ 0 w 1371"/>
                <a:gd name="T35" fmla="*/ 0 h 1789"/>
                <a:gd name="T36" fmla="*/ 0 w 1371"/>
                <a:gd name="T37" fmla="*/ 0 h 1789"/>
                <a:gd name="T38" fmla="*/ 0 w 1371"/>
                <a:gd name="T39" fmla="*/ 0 h 1789"/>
                <a:gd name="T40" fmla="*/ 0 w 1371"/>
                <a:gd name="T41" fmla="*/ 0 h 1789"/>
                <a:gd name="T42" fmla="*/ 0 w 1371"/>
                <a:gd name="T43" fmla="*/ 0 h 1789"/>
                <a:gd name="T44" fmla="*/ 0 w 1371"/>
                <a:gd name="T45" fmla="*/ 0 h 1789"/>
                <a:gd name="T46" fmla="*/ 0 w 1371"/>
                <a:gd name="T47" fmla="*/ 0 h 1789"/>
                <a:gd name="T48" fmla="*/ 0 w 1371"/>
                <a:gd name="T49" fmla="*/ 0 h 1789"/>
                <a:gd name="T50" fmla="*/ 0 w 1371"/>
                <a:gd name="T51" fmla="*/ 0 h 1789"/>
                <a:gd name="T52" fmla="*/ 0 w 1371"/>
                <a:gd name="T53" fmla="*/ 0 h 1789"/>
                <a:gd name="T54" fmla="*/ 0 w 1371"/>
                <a:gd name="T55" fmla="*/ 0 h 1789"/>
                <a:gd name="T56" fmla="*/ 0 w 1371"/>
                <a:gd name="T57" fmla="*/ 0 h 1789"/>
                <a:gd name="T58" fmla="*/ 0 w 1371"/>
                <a:gd name="T59" fmla="*/ 0 h 1789"/>
                <a:gd name="T60" fmla="*/ 0 w 1371"/>
                <a:gd name="T61" fmla="*/ 0 h 1789"/>
                <a:gd name="T62" fmla="*/ 0 w 1371"/>
                <a:gd name="T63" fmla="*/ 0 h 1789"/>
                <a:gd name="T64" fmla="*/ 0 w 1371"/>
                <a:gd name="T65" fmla="*/ 0 h 1789"/>
                <a:gd name="T66" fmla="*/ 0 w 1371"/>
                <a:gd name="T67" fmla="*/ 0 h 1789"/>
                <a:gd name="T68" fmla="*/ 0 w 1371"/>
                <a:gd name="T69" fmla="*/ 0 h 1789"/>
                <a:gd name="T70" fmla="*/ 0 w 1371"/>
                <a:gd name="T71" fmla="*/ 0 h 1789"/>
                <a:gd name="T72" fmla="*/ 0 w 1371"/>
                <a:gd name="T73" fmla="*/ 0 h 1789"/>
                <a:gd name="T74" fmla="*/ 0 w 1371"/>
                <a:gd name="T75" fmla="*/ 0 h 1789"/>
                <a:gd name="T76" fmla="*/ 0 w 1371"/>
                <a:gd name="T77" fmla="*/ 0 h 1789"/>
                <a:gd name="T78" fmla="*/ 0 w 1371"/>
                <a:gd name="T79" fmla="*/ 0 h 1789"/>
                <a:gd name="T80" fmla="*/ 0 w 1371"/>
                <a:gd name="T81" fmla="*/ 0 h 1789"/>
                <a:gd name="T82" fmla="*/ 0 w 1371"/>
                <a:gd name="T83" fmla="*/ 0 h 1789"/>
                <a:gd name="T84" fmla="*/ 0 w 1371"/>
                <a:gd name="T85" fmla="*/ 0 h 1789"/>
                <a:gd name="T86" fmla="*/ 0 w 1371"/>
                <a:gd name="T87" fmla="*/ 0 h 1789"/>
                <a:gd name="T88" fmla="*/ 0 w 1371"/>
                <a:gd name="T89" fmla="*/ 0 h 1789"/>
                <a:gd name="T90" fmla="*/ 0 w 1371"/>
                <a:gd name="T91" fmla="*/ 0 h 17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71"/>
                <a:gd name="T139" fmla="*/ 0 h 1789"/>
                <a:gd name="T140" fmla="*/ 1371 w 1371"/>
                <a:gd name="T141" fmla="*/ 1789 h 17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71" h="1789">
                  <a:moveTo>
                    <a:pt x="737" y="0"/>
                  </a:moveTo>
                  <a:lnTo>
                    <a:pt x="541" y="38"/>
                  </a:lnTo>
                  <a:lnTo>
                    <a:pt x="355" y="297"/>
                  </a:lnTo>
                  <a:lnTo>
                    <a:pt x="206" y="464"/>
                  </a:lnTo>
                  <a:lnTo>
                    <a:pt x="75" y="500"/>
                  </a:lnTo>
                  <a:lnTo>
                    <a:pt x="0" y="644"/>
                  </a:lnTo>
                  <a:lnTo>
                    <a:pt x="66" y="700"/>
                  </a:lnTo>
                  <a:lnTo>
                    <a:pt x="175" y="618"/>
                  </a:lnTo>
                  <a:lnTo>
                    <a:pt x="261" y="535"/>
                  </a:lnTo>
                  <a:lnTo>
                    <a:pt x="400" y="426"/>
                  </a:lnTo>
                  <a:lnTo>
                    <a:pt x="534" y="355"/>
                  </a:lnTo>
                  <a:lnTo>
                    <a:pt x="517" y="722"/>
                  </a:lnTo>
                  <a:lnTo>
                    <a:pt x="459" y="1135"/>
                  </a:lnTo>
                  <a:lnTo>
                    <a:pt x="409" y="1660"/>
                  </a:lnTo>
                  <a:lnTo>
                    <a:pt x="156" y="1718"/>
                  </a:lnTo>
                  <a:lnTo>
                    <a:pt x="161" y="1789"/>
                  </a:lnTo>
                  <a:lnTo>
                    <a:pt x="563" y="1785"/>
                  </a:lnTo>
                  <a:lnTo>
                    <a:pt x="615" y="1294"/>
                  </a:lnTo>
                  <a:lnTo>
                    <a:pt x="692" y="944"/>
                  </a:lnTo>
                  <a:lnTo>
                    <a:pt x="724" y="909"/>
                  </a:lnTo>
                  <a:lnTo>
                    <a:pt x="728" y="915"/>
                  </a:lnTo>
                  <a:lnTo>
                    <a:pt x="734" y="927"/>
                  </a:lnTo>
                  <a:lnTo>
                    <a:pt x="742" y="946"/>
                  </a:lnTo>
                  <a:lnTo>
                    <a:pt x="753" y="967"/>
                  </a:lnTo>
                  <a:lnTo>
                    <a:pt x="764" y="992"/>
                  </a:lnTo>
                  <a:lnTo>
                    <a:pt x="774" y="1014"/>
                  </a:lnTo>
                  <a:lnTo>
                    <a:pt x="783" y="1032"/>
                  </a:lnTo>
                  <a:lnTo>
                    <a:pt x="790" y="1045"/>
                  </a:lnTo>
                  <a:lnTo>
                    <a:pt x="793" y="1050"/>
                  </a:lnTo>
                  <a:lnTo>
                    <a:pt x="911" y="1568"/>
                  </a:lnTo>
                  <a:lnTo>
                    <a:pt x="966" y="1770"/>
                  </a:lnTo>
                  <a:lnTo>
                    <a:pt x="1273" y="1778"/>
                  </a:lnTo>
                  <a:lnTo>
                    <a:pt x="1278" y="1708"/>
                  </a:lnTo>
                  <a:lnTo>
                    <a:pt x="1087" y="1664"/>
                  </a:lnTo>
                  <a:lnTo>
                    <a:pt x="1012" y="1168"/>
                  </a:lnTo>
                  <a:lnTo>
                    <a:pt x="917" y="819"/>
                  </a:lnTo>
                  <a:lnTo>
                    <a:pt x="900" y="365"/>
                  </a:lnTo>
                  <a:lnTo>
                    <a:pt x="1008" y="484"/>
                  </a:lnTo>
                  <a:lnTo>
                    <a:pt x="1152" y="605"/>
                  </a:lnTo>
                  <a:lnTo>
                    <a:pt x="1198" y="679"/>
                  </a:lnTo>
                  <a:lnTo>
                    <a:pt x="1368" y="692"/>
                  </a:lnTo>
                  <a:lnTo>
                    <a:pt x="1371" y="627"/>
                  </a:lnTo>
                  <a:lnTo>
                    <a:pt x="1278" y="547"/>
                  </a:lnTo>
                  <a:lnTo>
                    <a:pt x="1171" y="478"/>
                  </a:lnTo>
                  <a:lnTo>
                    <a:pt x="1080" y="335"/>
                  </a:lnTo>
                  <a:lnTo>
                    <a:pt x="889" y="51"/>
                  </a:lnTo>
                  <a:lnTo>
                    <a:pt x="882" y="50"/>
                  </a:lnTo>
                  <a:lnTo>
                    <a:pt x="868" y="45"/>
                  </a:lnTo>
                  <a:lnTo>
                    <a:pt x="847" y="38"/>
                  </a:lnTo>
                  <a:lnTo>
                    <a:pt x="823" y="30"/>
                  </a:lnTo>
                  <a:lnTo>
                    <a:pt x="797" y="21"/>
                  </a:lnTo>
                  <a:lnTo>
                    <a:pt x="773" y="13"/>
                  </a:lnTo>
                  <a:lnTo>
                    <a:pt x="752" y="7"/>
                  </a:lnTo>
                  <a:lnTo>
                    <a:pt x="740" y="3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483" y="2207"/>
              <a:ext cx="38" cy="53"/>
            </a:xfrm>
            <a:custGeom>
              <a:avLst/>
              <a:gdLst>
                <a:gd name="T0" fmla="*/ 0 w 267"/>
                <a:gd name="T1" fmla="*/ 0 h 364"/>
                <a:gd name="T2" fmla="*/ 0 w 267"/>
                <a:gd name="T3" fmla="*/ 0 h 364"/>
                <a:gd name="T4" fmla="*/ 0 w 267"/>
                <a:gd name="T5" fmla="*/ 0 h 364"/>
                <a:gd name="T6" fmla="*/ 0 w 267"/>
                <a:gd name="T7" fmla="*/ 0 h 364"/>
                <a:gd name="T8" fmla="*/ 0 w 267"/>
                <a:gd name="T9" fmla="*/ 0 h 364"/>
                <a:gd name="T10" fmla="*/ 0 w 267"/>
                <a:gd name="T11" fmla="*/ 0 h 364"/>
                <a:gd name="T12" fmla="*/ 0 w 267"/>
                <a:gd name="T13" fmla="*/ 0 h 364"/>
                <a:gd name="T14" fmla="*/ 0 w 267"/>
                <a:gd name="T15" fmla="*/ 0 h 364"/>
                <a:gd name="T16" fmla="*/ 0 w 267"/>
                <a:gd name="T17" fmla="*/ 0 h 364"/>
                <a:gd name="T18" fmla="*/ 0 w 267"/>
                <a:gd name="T19" fmla="*/ 0 h 364"/>
                <a:gd name="T20" fmla="*/ 0 w 267"/>
                <a:gd name="T21" fmla="*/ 0 h 364"/>
                <a:gd name="T22" fmla="*/ 0 w 267"/>
                <a:gd name="T23" fmla="*/ 0 h 364"/>
                <a:gd name="T24" fmla="*/ 0 w 267"/>
                <a:gd name="T25" fmla="*/ 0 h 364"/>
                <a:gd name="T26" fmla="*/ 0 w 267"/>
                <a:gd name="T27" fmla="*/ 0 h 364"/>
                <a:gd name="T28" fmla="*/ 0 w 267"/>
                <a:gd name="T29" fmla="*/ 0 h 364"/>
                <a:gd name="T30" fmla="*/ 0 w 267"/>
                <a:gd name="T31" fmla="*/ 0 h 364"/>
                <a:gd name="T32" fmla="*/ 0 w 267"/>
                <a:gd name="T33" fmla="*/ 0 h 364"/>
                <a:gd name="T34" fmla="*/ 0 w 267"/>
                <a:gd name="T35" fmla="*/ 0 h 364"/>
                <a:gd name="T36" fmla="*/ 0 w 267"/>
                <a:gd name="T37" fmla="*/ 0 h 364"/>
                <a:gd name="T38" fmla="*/ 0 w 267"/>
                <a:gd name="T39" fmla="*/ 0 h 364"/>
                <a:gd name="T40" fmla="*/ 0 w 267"/>
                <a:gd name="T41" fmla="*/ 0 h 364"/>
                <a:gd name="T42" fmla="*/ 0 w 267"/>
                <a:gd name="T43" fmla="*/ 0 h 364"/>
                <a:gd name="T44" fmla="*/ 0 w 267"/>
                <a:gd name="T45" fmla="*/ 0 h 364"/>
                <a:gd name="T46" fmla="*/ 0 w 267"/>
                <a:gd name="T47" fmla="*/ 0 h 364"/>
                <a:gd name="T48" fmla="*/ 0 w 267"/>
                <a:gd name="T49" fmla="*/ 0 h 364"/>
                <a:gd name="T50" fmla="*/ 0 w 267"/>
                <a:gd name="T51" fmla="*/ 0 h 364"/>
                <a:gd name="T52" fmla="*/ 0 w 267"/>
                <a:gd name="T53" fmla="*/ 0 h 364"/>
                <a:gd name="T54" fmla="*/ 0 w 267"/>
                <a:gd name="T55" fmla="*/ 0 h 364"/>
                <a:gd name="T56" fmla="*/ 0 w 267"/>
                <a:gd name="T57" fmla="*/ 0 h 364"/>
                <a:gd name="T58" fmla="*/ 0 w 267"/>
                <a:gd name="T59" fmla="*/ 0 h 364"/>
                <a:gd name="T60" fmla="*/ 0 w 267"/>
                <a:gd name="T61" fmla="*/ 0 h 364"/>
                <a:gd name="T62" fmla="*/ 0 w 267"/>
                <a:gd name="T63" fmla="*/ 0 h 364"/>
                <a:gd name="T64" fmla="*/ 0 w 267"/>
                <a:gd name="T65" fmla="*/ 0 h 364"/>
                <a:gd name="T66" fmla="*/ 0 w 267"/>
                <a:gd name="T67" fmla="*/ 0 h 364"/>
                <a:gd name="T68" fmla="*/ 0 w 267"/>
                <a:gd name="T69" fmla="*/ 0 h 364"/>
                <a:gd name="T70" fmla="*/ 0 w 267"/>
                <a:gd name="T71" fmla="*/ 0 h 364"/>
                <a:gd name="T72" fmla="*/ 0 w 267"/>
                <a:gd name="T73" fmla="*/ 0 h 364"/>
                <a:gd name="T74" fmla="*/ 0 w 267"/>
                <a:gd name="T75" fmla="*/ 0 h 364"/>
                <a:gd name="T76" fmla="*/ 0 w 267"/>
                <a:gd name="T77" fmla="*/ 0 h 364"/>
                <a:gd name="T78" fmla="*/ 0 w 267"/>
                <a:gd name="T79" fmla="*/ 0 h 364"/>
                <a:gd name="T80" fmla="*/ 0 w 267"/>
                <a:gd name="T81" fmla="*/ 0 h 364"/>
                <a:gd name="T82" fmla="*/ 0 w 267"/>
                <a:gd name="T83" fmla="*/ 0 h 364"/>
                <a:gd name="T84" fmla="*/ 0 w 267"/>
                <a:gd name="T85" fmla="*/ 0 h 364"/>
                <a:gd name="T86" fmla="*/ 0 w 267"/>
                <a:gd name="T87" fmla="*/ 0 h 364"/>
                <a:gd name="T88" fmla="*/ 0 w 267"/>
                <a:gd name="T89" fmla="*/ 0 h 364"/>
                <a:gd name="T90" fmla="*/ 0 w 267"/>
                <a:gd name="T91" fmla="*/ 0 h 364"/>
                <a:gd name="T92" fmla="*/ 0 w 267"/>
                <a:gd name="T93" fmla="*/ 0 h 364"/>
                <a:gd name="T94" fmla="*/ 0 w 267"/>
                <a:gd name="T95" fmla="*/ 0 h 364"/>
                <a:gd name="T96" fmla="*/ 0 w 267"/>
                <a:gd name="T97" fmla="*/ 0 h 364"/>
                <a:gd name="T98" fmla="*/ 0 w 267"/>
                <a:gd name="T99" fmla="*/ 0 h 364"/>
                <a:gd name="T100" fmla="*/ 0 w 267"/>
                <a:gd name="T101" fmla="*/ 0 h 364"/>
                <a:gd name="T102" fmla="*/ 0 w 267"/>
                <a:gd name="T103" fmla="*/ 0 h 364"/>
                <a:gd name="T104" fmla="*/ 0 w 267"/>
                <a:gd name="T105" fmla="*/ 0 h 364"/>
                <a:gd name="T106" fmla="*/ 0 w 267"/>
                <a:gd name="T107" fmla="*/ 0 h 364"/>
                <a:gd name="T108" fmla="*/ 0 w 267"/>
                <a:gd name="T109" fmla="*/ 0 h 364"/>
                <a:gd name="T110" fmla="*/ 0 w 267"/>
                <a:gd name="T111" fmla="*/ 0 h 364"/>
                <a:gd name="T112" fmla="*/ 0 w 267"/>
                <a:gd name="T113" fmla="*/ 0 h 364"/>
                <a:gd name="T114" fmla="*/ 0 w 267"/>
                <a:gd name="T115" fmla="*/ 0 h 364"/>
                <a:gd name="T116" fmla="*/ 0 w 267"/>
                <a:gd name="T117" fmla="*/ 0 h 364"/>
                <a:gd name="T118" fmla="*/ 0 w 267"/>
                <a:gd name="T119" fmla="*/ 0 h 3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7"/>
                <a:gd name="T181" fmla="*/ 0 h 364"/>
                <a:gd name="T182" fmla="*/ 267 w 267"/>
                <a:gd name="T183" fmla="*/ 364 h 3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7" h="364">
                  <a:moveTo>
                    <a:pt x="158" y="363"/>
                  </a:moveTo>
                  <a:lnTo>
                    <a:pt x="160" y="363"/>
                  </a:lnTo>
                  <a:lnTo>
                    <a:pt x="163" y="363"/>
                  </a:lnTo>
                  <a:lnTo>
                    <a:pt x="165" y="362"/>
                  </a:lnTo>
                  <a:lnTo>
                    <a:pt x="168" y="362"/>
                  </a:lnTo>
                  <a:lnTo>
                    <a:pt x="170" y="361"/>
                  </a:lnTo>
                  <a:lnTo>
                    <a:pt x="172" y="361"/>
                  </a:lnTo>
                  <a:lnTo>
                    <a:pt x="174" y="360"/>
                  </a:lnTo>
                  <a:lnTo>
                    <a:pt x="177" y="359"/>
                  </a:lnTo>
                  <a:lnTo>
                    <a:pt x="179" y="359"/>
                  </a:lnTo>
                  <a:lnTo>
                    <a:pt x="181" y="357"/>
                  </a:lnTo>
                  <a:lnTo>
                    <a:pt x="183" y="356"/>
                  </a:lnTo>
                  <a:lnTo>
                    <a:pt x="185" y="355"/>
                  </a:lnTo>
                  <a:lnTo>
                    <a:pt x="188" y="354"/>
                  </a:lnTo>
                  <a:lnTo>
                    <a:pt x="189" y="354"/>
                  </a:lnTo>
                  <a:lnTo>
                    <a:pt x="191" y="353"/>
                  </a:lnTo>
                  <a:lnTo>
                    <a:pt x="193" y="351"/>
                  </a:lnTo>
                  <a:lnTo>
                    <a:pt x="195" y="350"/>
                  </a:lnTo>
                  <a:lnTo>
                    <a:pt x="198" y="349"/>
                  </a:lnTo>
                  <a:lnTo>
                    <a:pt x="200" y="347"/>
                  </a:lnTo>
                  <a:lnTo>
                    <a:pt x="202" y="346"/>
                  </a:lnTo>
                  <a:lnTo>
                    <a:pt x="203" y="345"/>
                  </a:lnTo>
                  <a:lnTo>
                    <a:pt x="205" y="343"/>
                  </a:lnTo>
                  <a:lnTo>
                    <a:pt x="208" y="342"/>
                  </a:lnTo>
                  <a:lnTo>
                    <a:pt x="210" y="340"/>
                  </a:lnTo>
                  <a:lnTo>
                    <a:pt x="211" y="339"/>
                  </a:lnTo>
                  <a:lnTo>
                    <a:pt x="213" y="337"/>
                  </a:lnTo>
                  <a:lnTo>
                    <a:pt x="216" y="335"/>
                  </a:lnTo>
                  <a:lnTo>
                    <a:pt x="217" y="333"/>
                  </a:lnTo>
                  <a:lnTo>
                    <a:pt x="219" y="332"/>
                  </a:lnTo>
                  <a:lnTo>
                    <a:pt x="221" y="330"/>
                  </a:lnTo>
                  <a:lnTo>
                    <a:pt x="222" y="327"/>
                  </a:lnTo>
                  <a:lnTo>
                    <a:pt x="224" y="326"/>
                  </a:lnTo>
                  <a:lnTo>
                    <a:pt x="226" y="324"/>
                  </a:lnTo>
                  <a:lnTo>
                    <a:pt x="228" y="322"/>
                  </a:lnTo>
                  <a:lnTo>
                    <a:pt x="229" y="320"/>
                  </a:lnTo>
                  <a:lnTo>
                    <a:pt x="231" y="317"/>
                  </a:lnTo>
                  <a:lnTo>
                    <a:pt x="232" y="315"/>
                  </a:lnTo>
                  <a:lnTo>
                    <a:pt x="234" y="313"/>
                  </a:lnTo>
                  <a:lnTo>
                    <a:pt x="236" y="311"/>
                  </a:lnTo>
                  <a:lnTo>
                    <a:pt x="237" y="309"/>
                  </a:lnTo>
                  <a:lnTo>
                    <a:pt x="239" y="306"/>
                  </a:lnTo>
                  <a:lnTo>
                    <a:pt x="240" y="304"/>
                  </a:lnTo>
                  <a:lnTo>
                    <a:pt x="241" y="302"/>
                  </a:lnTo>
                  <a:lnTo>
                    <a:pt x="242" y="300"/>
                  </a:lnTo>
                  <a:lnTo>
                    <a:pt x="244" y="297"/>
                  </a:lnTo>
                  <a:lnTo>
                    <a:pt x="246" y="294"/>
                  </a:lnTo>
                  <a:lnTo>
                    <a:pt x="247" y="292"/>
                  </a:lnTo>
                  <a:lnTo>
                    <a:pt x="248" y="290"/>
                  </a:lnTo>
                  <a:lnTo>
                    <a:pt x="249" y="286"/>
                  </a:lnTo>
                  <a:lnTo>
                    <a:pt x="250" y="284"/>
                  </a:lnTo>
                  <a:lnTo>
                    <a:pt x="251" y="282"/>
                  </a:lnTo>
                  <a:lnTo>
                    <a:pt x="252" y="279"/>
                  </a:lnTo>
                  <a:lnTo>
                    <a:pt x="253" y="276"/>
                  </a:lnTo>
                  <a:lnTo>
                    <a:pt x="254" y="273"/>
                  </a:lnTo>
                  <a:lnTo>
                    <a:pt x="256" y="271"/>
                  </a:lnTo>
                  <a:lnTo>
                    <a:pt x="257" y="267"/>
                  </a:lnTo>
                  <a:lnTo>
                    <a:pt x="258" y="265"/>
                  </a:lnTo>
                  <a:lnTo>
                    <a:pt x="258" y="262"/>
                  </a:lnTo>
                  <a:lnTo>
                    <a:pt x="259" y="260"/>
                  </a:lnTo>
                  <a:lnTo>
                    <a:pt x="260" y="256"/>
                  </a:lnTo>
                  <a:lnTo>
                    <a:pt x="260" y="253"/>
                  </a:lnTo>
                  <a:lnTo>
                    <a:pt x="261" y="251"/>
                  </a:lnTo>
                  <a:lnTo>
                    <a:pt x="262" y="247"/>
                  </a:lnTo>
                  <a:lnTo>
                    <a:pt x="262" y="244"/>
                  </a:lnTo>
                  <a:lnTo>
                    <a:pt x="263" y="242"/>
                  </a:lnTo>
                  <a:lnTo>
                    <a:pt x="263" y="239"/>
                  </a:lnTo>
                  <a:lnTo>
                    <a:pt x="264" y="235"/>
                  </a:lnTo>
                  <a:lnTo>
                    <a:pt x="264" y="232"/>
                  </a:lnTo>
                  <a:lnTo>
                    <a:pt x="266" y="230"/>
                  </a:lnTo>
                  <a:lnTo>
                    <a:pt x="266" y="226"/>
                  </a:lnTo>
                  <a:lnTo>
                    <a:pt x="266" y="223"/>
                  </a:lnTo>
                  <a:lnTo>
                    <a:pt x="266" y="220"/>
                  </a:lnTo>
                  <a:lnTo>
                    <a:pt x="267" y="216"/>
                  </a:lnTo>
                  <a:lnTo>
                    <a:pt x="267" y="214"/>
                  </a:lnTo>
                  <a:lnTo>
                    <a:pt x="267" y="211"/>
                  </a:lnTo>
                  <a:lnTo>
                    <a:pt x="267" y="207"/>
                  </a:lnTo>
                  <a:lnTo>
                    <a:pt x="267" y="204"/>
                  </a:lnTo>
                  <a:lnTo>
                    <a:pt x="267" y="201"/>
                  </a:lnTo>
                  <a:lnTo>
                    <a:pt x="267" y="197"/>
                  </a:lnTo>
                  <a:lnTo>
                    <a:pt x="267" y="195"/>
                  </a:lnTo>
                  <a:lnTo>
                    <a:pt x="267" y="192"/>
                  </a:lnTo>
                  <a:lnTo>
                    <a:pt x="267" y="189"/>
                  </a:lnTo>
                  <a:lnTo>
                    <a:pt x="267" y="185"/>
                  </a:lnTo>
                  <a:lnTo>
                    <a:pt x="267" y="182"/>
                  </a:lnTo>
                  <a:lnTo>
                    <a:pt x="267" y="179"/>
                  </a:lnTo>
                  <a:lnTo>
                    <a:pt x="266" y="175"/>
                  </a:lnTo>
                  <a:lnTo>
                    <a:pt x="266" y="172"/>
                  </a:lnTo>
                  <a:lnTo>
                    <a:pt x="266" y="170"/>
                  </a:lnTo>
                  <a:lnTo>
                    <a:pt x="266" y="166"/>
                  </a:lnTo>
                  <a:lnTo>
                    <a:pt x="264" y="163"/>
                  </a:lnTo>
                  <a:lnTo>
                    <a:pt x="264" y="160"/>
                  </a:lnTo>
                  <a:lnTo>
                    <a:pt x="263" y="156"/>
                  </a:lnTo>
                  <a:lnTo>
                    <a:pt x="263" y="153"/>
                  </a:lnTo>
                  <a:lnTo>
                    <a:pt x="262" y="151"/>
                  </a:lnTo>
                  <a:lnTo>
                    <a:pt x="262" y="147"/>
                  </a:lnTo>
                  <a:lnTo>
                    <a:pt x="261" y="144"/>
                  </a:lnTo>
                  <a:lnTo>
                    <a:pt x="260" y="141"/>
                  </a:lnTo>
                  <a:lnTo>
                    <a:pt x="260" y="137"/>
                  </a:lnTo>
                  <a:lnTo>
                    <a:pt x="259" y="134"/>
                  </a:lnTo>
                  <a:lnTo>
                    <a:pt x="258" y="132"/>
                  </a:lnTo>
                  <a:lnTo>
                    <a:pt x="258" y="129"/>
                  </a:lnTo>
                  <a:lnTo>
                    <a:pt x="257" y="125"/>
                  </a:lnTo>
                  <a:lnTo>
                    <a:pt x="256" y="123"/>
                  </a:lnTo>
                  <a:lnTo>
                    <a:pt x="254" y="120"/>
                  </a:lnTo>
                  <a:lnTo>
                    <a:pt x="253" y="116"/>
                  </a:lnTo>
                  <a:lnTo>
                    <a:pt x="252" y="113"/>
                  </a:lnTo>
                  <a:lnTo>
                    <a:pt x="251" y="111"/>
                  </a:lnTo>
                  <a:lnTo>
                    <a:pt x="250" y="107"/>
                  </a:lnTo>
                  <a:lnTo>
                    <a:pt x="249" y="105"/>
                  </a:lnTo>
                  <a:lnTo>
                    <a:pt x="248" y="102"/>
                  </a:lnTo>
                  <a:lnTo>
                    <a:pt x="247" y="99"/>
                  </a:lnTo>
                  <a:lnTo>
                    <a:pt x="246" y="96"/>
                  </a:lnTo>
                  <a:lnTo>
                    <a:pt x="244" y="93"/>
                  </a:lnTo>
                  <a:lnTo>
                    <a:pt x="243" y="91"/>
                  </a:lnTo>
                  <a:lnTo>
                    <a:pt x="241" y="87"/>
                  </a:lnTo>
                  <a:lnTo>
                    <a:pt x="240" y="85"/>
                  </a:lnTo>
                  <a:lnTo>
                    <a:pt x="239" y="82"/>
                  </a:lnTo>
                  <a:lnTo>
                    <a:pt x="237" y="80"/>
                  </a:lnTo>
                  <a:lnTo>
                    <a:pt x="236" y="77"/>
                  </a:lnTo>
                  <a:lnTo>
                    <a:pt x="234" y="74"/>
                  </a:lnTo>
                  <a:lnTo>
                    <a:pt x="232" y="72"/>
                  </a:lnTo>
                  <a:lnTo>
                    <a:pt x="231" y="70"/>
                  </a:lnTo>
                  <a:lnTo>
                    <a:pt x="229" y="67"/>
                  </a:lnTo>
                  <a:lnTo>
                    <a:pt x="228" y="64"/>
                  </a:lnTo>
                  <a:lnTo>
                    <a:pt x="226" y="62"/>
                  </a:lnTo>
                  <a:lnTo>
                    <a:pt x="224" y="60"/>
                  </a:lnTo>
                  <a:lnTo>
                    <a:pt x="222" y="57"/>
                  </a:lnTo>
                  <a:lnTo>
                    <a:pt x="221" y="55"/>
                  </a:lnTo>
                  <a:lnTo>
                    <a:pt x="219" y="53"/>
                  </a:lnTo>
                  <a:lnTo>
                    <a:pt x="218" y="51"/>
                  </a:lnTo>
                  <a:lnTo>
                    <a:pt x="216" y="49"/>
                  </a:lnTo>
                  <a:lnTo>
                    <a:pt x="213" y="46"/>
                  </a:lnTo>
                  <a:lnTo>
                    <a:pt x="212" y="44"/>
                  </a:lnTo>
                  <a:lnTo>
                    <a:pt x="210" y="42"/>
                  </a:lnTo>
                  <a:lnTo>
                    <a:pt x="208" y="40"/>
                  </a:lnTo>
                  <a:lnTo>
                    <a:pt x="205" y="39"/>
                  </a:lnTo>
                  <a:lnTo>
                    <a:pt x="204" y="36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198" y="31"/>
                  </a:lnTo>
                  <a:lnTo>
                    <a:pt x="195" y="29"/>
                  </a:lnTo>
                  <a:lnTo>
                    <a:pt x="193" y="27"/>
                  </a:lnTo>
                  <a:lnTo>
                    <a:pt x="191" y="25"/>
                  </a:lnTo>
                  <a:lnTo>
                    <a:pt x="190" y="24"/>
                  </a:lnTo>
                  <a:lnTo>
                    <a:pt x="188" y="22"/>
                  </a:lnTo>
                  <a:lnTo>
                    <a:pt x="185" y="21"/>
                  </a:lnTo>
                  <a:lnTo>
                    <a:pt x="183" y="20"/>
                  </a:lnTo>
                  <a:lnTo>
                    <a:pt x="181" y="17"/>
                  </a:lnTo>
                  <a:lnTo>
                    <a:pt x="179" y="16"/>
                  </a:lnTo>
                  <a:lnTo>
                    <a:pt x="177" y="15"/>
                  </a:lnTo>
                  <a:lnTo>
                    <a:pt x="174" y="14"/>
                  </a:lnTo>
                  <a:lnTo>
                    <a:pt x="172" y="13"/>
                  </a:lnTo>
                  <a:lnTo>
                    <a:pt x="170" y="12"/>
                  </a:lnTo>
                  <a:lnTo>
                    <a:pt x="168" y="11"/>
                  </a:lnTo>
                  <a:lnTo>
                    <a:pt x="165" y="10"/>
                  </a:lnTo>
                  <a:lnTo>
                    <a:pt x="163" y="9"/>
                  </a:lnTo>
                  <a:lnTo>
                    <a:pt x="161" y="7"/>
                  </a:lnTo>
                  <a:lnTo>
                    <a:pt x="159" y="6"/>
                  </a:lnTo>
                  <a:lnTo>
                    <a:pt x="155" y="5"/>
                  </a:lnTo>
                  <a:lnTo>
                    <a:pt x="153" y="5"/>
                  </a:lnTo>
                  <a:lnTo>
                    <a:pt x="151" y="4"/>
                  </a:lnTo>
                  <a:lnTo>
                    <a:pt x="149" y="4"/>
                  </a:lnTo>
                  <a:lnTo>
                    <a:pt x="147" y="3"/>
                  </a:lnTo>
                  <a:lnTo>
                    <a:pt x="144" y="2"/>
                  </a:lnTo>
                  <a:lnTo>
                    <a:pt x="142" y="2"/>
                  </a:lnTo>
                  <a:lnTo>
                    <a:pt x="140" y="2"/>
                  </a:lnTo>
                  <a:lnTo>
                    <a:pt x="138" y="1"/>
                  </a:lnTo>
                  <a:lnTo>
                    <a:pt x="135" y="1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7" y="1"/>
                  </a:lnTo>
                  <a:lnTo>
                    <a:pt x="104" y="1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3" y="4"/>
                  </a:lnTo>
                  <a:lnTo>
                    <a:pt x="91" y="4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4" y="7"/>
                  </a:lnTo>
                  <a:lnTo>
                    <a:pt x="82" y="9"/>
                  </a:lnTo>
                  <a:lnTo>
                    <a:pt x="80" y="9"/>
                  </a:lnTo>
                  <a:lnTo>
                    <a:pt x="78" y="10"/>
                  </a:lnTo>
                  <a:lnTo>
                    <a:pt x="75" y="11"/>
                  </a:lnTo>
                  <a:lnTo>
                    <a:pt x="74" y="12"/>
                  </a:lnTo>
                  <a:lnTo>
                    <a:pt x="72" y="13"/>
                  </a:lnTo>
                  <a:lnTo>
                    <a:pt x="70" y="14"/>
                  </a:lnTo>
                  <a:lnTo>
                    <a:pt x="68" y="16"/>
                  </a:lnTo>
                  <a:lnTo>
                    <a:pt x="65" y="17"/>
                  </a:lnTo>
                  <a:lnTo>
                    <a:pt x="63" y="19"/>
                  </a:lnTo>
                  <a:lnTo>
                    <a:pt x="62" y="20"/>
                  </a:lnTo>
                  <a:lnTo>
                    <a:pt x="60" y="22"/>
                  </a:lnTo>
                  <a:lnTo>
                    <a:pt x="58" y="23"/>
                  </a:lnTo>
                  <a:lnTo>
                    <a:pt x="55" y="25"/>
                  </a:lnTo>
                  <a:lnTo>
                    <a:pt x="54" y="26"/>
                  </a:lnTo>
                  <a:lnTo>
                    <a:pt x="52" y="29"/>
                  </a:lnTo>
                  <a:lnTo>
                    <a:pt x="50" y="30"/>
                  </a:lnTo>
                  <a:lnTo>
                    <a:pt x="49" y="32"/>
                  </a:lnTo>
                  <a:lnTo>
                    <a:pt x="47" y="33"/>
                  </a:lnTo>
                  <a:lnTo>
                    <a:pt x="44" y="35"/>
                  </a:lnTo>
                  <a:lnTo>
                    <a:pt x="43" y="37"/>
                  </a:lnTo>
                  <a:lnTo>
                    <a:pt x="41" y="40"/>
                  </a:lnTo>
                  <a:lnTo>
                    <a:pt x="40" y="41"/>
                  </a:lnTo>
                  <a:lnTo>
                    <a:pt x="38" y="43"/>
                  </a:lnTo>
                  <a:lnTo>
                    <a:pt x="37" y="45"/>
                  </a:lnTo>
                  <a:lnTo>
                    <a:pt x="34" y="47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9" y="56"/>
                  </a:lnTo>
                  <a:lnTo>
                    <a:pt x="28" y="59"/>
                  </a:lnTo>
                  <a:lnTo>
                    <a:pt x="25" y="61"/>
                  </a:lnTo>
                  <a:lnTo>
                    <a:pt x="24" y="63"/>
                  </a:lnTo>
                  <a:lnTo>
                    <a:pt x="23" y="66"/>
                  </a:lnTo>
                  <a:lnTo>
                    <a:pt x="22" y="69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18" y="76"/>
                  </a:lnTo>
                  <a:lnTo>
                    <a:pt x="17" y="79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3" y="86"/>
                  </a:lnTo>
                  <a:lnTo>
                    <a:pt x="12" y="90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10" y="97"/>
                  </a:lnTo>
                  <a:lnTo>
                    <a:pt x="9" y="101"/>
                  </a:lnTo>
                  <a:lnTo>
                    <a:pt x="8" y="103"/>
                  </a:lnTo>
                  <a:lnTo>
                    <a:pt x="8" y="106"/>
                  </a:lnTo>
                  <a:lnTo>
                    <a:pt x="7" y="110"/>
                  </a:lnTo>
                  <a:lnTo>
                    <a:pt x="5" y="112"/>
                  </a:lnTo>
                  <a:lnTo>
                    <a:pt x="5" y="115"/>
                  </a:lnTo>
                  <a:lnTo>
                    <a:pt x="4" y="119"/>
                  </a:lnTo>
                  <a:lnTo>
                    <a:pt x="3" y="121"/>
                  </a:lnTo>
                  <a:lnTo>
                    <a:pt x="3" y="124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2" y="133"/>
                  </a:lnTo>
                  <a:lnTo>
                    <a:pt x="1" y="136"/>
                  </a:lnTo>
                  <a:lnTo>
                    <a:pt x="1" y="140"/>
                  </a:lnTo>
                  <a:lnTo>
                    <a:pt x="1" y="143"/>
                  </a:lnTo>
                  <a:lnTo>
                    <a:pt x="0" y="145"/>
                  </a:lnTo>
                  <a:lnTo>
                    <a:pt x="0" y="149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1" y="190"/>
                  </a:lnTo>
                  <a:lnTo>
                    <a:pt x="1" y="193"/>
                  </a:lnTo>
                  <a:lnTo>
                    <a:pt x="1" y="196"/>
                  </a:lnTo>
                  <a:lnTo>
                    <a:pt x="2" y="200"/>
                  </a:lnTo>
                  <a:lnTo>
                    <a:pt x="2" y="203"/>
                  </a:lnTo>
                  <a:lnTo>
                    <a:pt x="2" y="206"/>
                  </a:lnTo>
                  <a:lnTo>
                    <a:pt x="3" y="210"/>
                  </a:lnTo>
                  <a:lnTo>
                    <a:pt x="3" y="212"/>
                  </a:lnTo>
                  <a:lnTo>
                    <a:pt x="4" y="215"/>
                  </a:lnTo>
                  <a:lnTo>
                    <a:pt x="5" y="219"/>
                  </a:lnTo>
                  <a:lnTo>
                    <a:pt x="5" y="222"/>
                  </a:lnTo>
                  <a:lnTo>
                    <a:pt x="7" y="225"/>
                  </a:lnTo>
                  <a:lnTo>
                    <a:pt x="7" y="227"/>
                  </a:lnTo>
                  <a:lnTo>
                    <a:pt x="8" y="231"/>
                  </a:lnTo>
                  <a:lnTo>
                    <a:pt x="9" y="234"/>
                  </a:lnTo>
                  <a:lnTo>
                    <a:pt x="10" y="237"/>
                  </a:lnTo>
                  <a:lnTo>
                    <a:pt x="11" y="240"/>
                  </a:lnTo>
                  <a:lnTo>
                    <a:pt x="11" y="243"/>
                  </a:lnTo>
                  <a:lnTo>
                    <a:pt x="12" y="246"/>
                  </a:lnTo>
                  <a:lnTo>
                    <a:pt x="13" y="250"/>
                  </a:lnTo>
                  <a:lnTo>
                    <a:pt x="14" y="252"/>
                  </a:lnTo>
                  <a:lnTo>
                    <a:pt x="15" y="255"/>
                  </a:lnTo>
                  <a:lnTo>
                    <a:pt x="17" y="257"/>
                  </a:lnTo>
                  <a:lnTo>
                    <a:pt x="18" y="261"/>
                  </a:lnTo>
                  <a:lnTo>
                    <a:pt x="19" y="264"/>
                  </a:lnTo>
                  <a:lnTo>
                    <a:pt x="20" y="266"/>
                  </a:lnTo>
                  <a:lnTo>
                    <a:pt x="22" y="270"/>
                  </a:lnTo>
                  <a:lnTo>
                    <a:pt x="23" y="272"/>
                  </a:lnTo>
                  <a:lnTo>
                    <a:pt x="24" y="275"/>
                  </a:lnTo>
                  <a:lnTo>
                    <a:pt x="25" y="277"/>
                  </a:lnTo>
                  <a:lnTo>
                    <a:pt x="28" y="281"/>
                  </a:lnTo>
                  <a:lnTo>
                    <a:pt x="29" y="283"/>
                  </a:lnTo>
                  <a:lnTo>
                    <a:pt x="30" y="285"/>
                  </a:lnTo>
                  <a:lnTo>
                    <a:pt x="32" y="289"/>
                  </a:lnTo>
                  <a:lnTo>
                    <a:pt x="33" y="291"/>
                  </a:lnTo>
                  <a:lnTo>
                    <a:pt x="34" y="293"/>
                  </a:lnTo>
                  <a:lnTo>
                    <a:pt x="37" y="296"/>
                  </a:lnTo>
                  <a:lnTo>
                    <a:pt x="38" y="299"/>
                  </a:lnTo>
                  <a:lnTo>
                    <a:pt x="40" y="301"/>
                  </a:lnTo>
                  <a:lnTo>
                    <a:pt x="41" y="303"/>
                  </a:lnTo>
                  <a:lnTo>
                    <a:pt x="43" y="305"/>
                  </a:lnTo>
                  <a:lnTo>
                    <a:pt x="44" y="307"/>
                  </a:lnTo>
                  <a:lnTo>
                    <a:pt x="47" y="310"/>
                  </a:lnTo>
                  <a:lnTo>
                    <a:pt x="49" y="312"/>
                  </a:lnTo>
                  <a:lnTo>
                    <a:pt x="50" y="314"/>
                  </a:lnTo>
                  <a:lnTo>
                    <a:pt x="52" y="316"/>
                  </a:lnTo>
                  <a:lnTo>
                    <a:pt x="54" y="319"/>
                  </a:lnTo>
                  <a:lnTo>
                    <a:pt x="55" y="321"/>
                  </a:lnTo>
                  <a:lnTo>
                    <a:pt x="58" y="323"/>
                  </a:lnTo>
                  <a:lnTo>
                    <a:pt x="60" y="325"/>
                  </a:lnTo>
                  <a:lnTo>
                    <a:pt x="61" y="327"/>
                  </a:lnTo>
                  <a:lnTo>
                    <a:pt x="63" y="329"/>
                  </a:lnTo>
                  <a:lnTo>
                    <a:pt x="65" y="331"/>
                  </a:lnTo>
                  <a:lnTo>
                    <a:pt x="68" y="333"/>
                  </a:lnTo>
                  <a:lnTo>
                    <a:pt x="70" y="334"/>
                  </a:lnTo>
                  <a:lnTo>
                    <a:pt x="72" y="336"/>
                  </a:lnTo>
                  <a:lnTo>
                    <a:pt x="74" y="337"/>
                  </a:lnTo>
                  <a:lnTo>
                    <a:pt x="75" y="340"/>
                  </a:lnTo>
                  <a:lnTo>
                    <a:pt x="78" y="341"/>
                  </a:lnTo>
                  <a:lnTo>
                    <a:pt x="80" y="343"/>
                  </a:lnTo>
                  <a:lnTo>
                    <a:pt x="82" y="344"/>
                  </a:lnTo>
                  <a:lnTo>
                    <a:pt x="84" y="345"/>
                  </a:lnTo>
                  <a:lnTo>
                    <a:pt x="87" y="347"/>
                  </a:lnTo>
                  <a:lnTo>
                    <a:pt x="89" y="349"/>
                  </a:lnTo>
                  <a:lnTo>
                    <a:pt x="91" y="350"/>
                  </a:lnTo>
                  <a:lnTo>
                    <a:pt x="93" y="351"/>
                  </a:lnTo>
                  <a:lnTo>
                    <a:pt x="95" y="352"/>
                  </a:lnTo>
                  <a:lnTo>
                    <a:pt x="98" y="353"/>
                  </a:lnTo>
                  <a:lnTo>
                    <a:pt x="100" y="354"/>
                  </a:lnTo>
                  <a:lnTo>
                    <a:pt x="102" y="355"/>
                  </a:lnTo>
                  <a:lnTo>
                    <a:pt x="104" y="356"/>
                  </a:lnTo>
                  <a:lnTo>
                    <a:pt x="107" y="357"/>
                  </a:lnTo>
                  <a:lnTo>
                    <a:pt x="109" y="357"/>
                  </a:lnTo>
                  <a:lnTo>
                    <a:pt x="111" y="359"/>
                  </a:lnTo>
                  <a:lnTo>
                    <a:pt x="114" y="360"/>
                  </a:lnTo>
                  <a:lnTo>
                    <a:pt x="117" y="360"/>
                  </a:lnTo>
                  <a:lnTo>
                    <a:pt x="119" y="361"/>
                  </a:lnTo>
                  <a:lnTo>
                    <a:pt x="121" y="362"/>
                  </a:lnTo>
                  <a:lnTo>
                    <a:pt x="123" y="362"/>
                  </a:lnTo>
                  <a:lnTo>
                    <a:pt x="125" y="363"/>
                  </a:lnTo>
                  <a:lnTo>
                    <a:pt x="128" y="363"/>
                  </a:lnTo>
                  <a:lnTo>
                    <a:pt x="130" y="363"/>
                  </a:lnTo>
                  <a:lnTo>
                    <a:pt x="132" y="364"/>
                  </a:lnTo>
                  <a:lnTo>
                    <a:pt x="134" y="364"/>
                  </a:lnTo>
                  <a:lnTo>
                    <a:pt x="138" y="364"/>
                  </a:lnTo>
                  <a:lnTo>
                    <a:pt x="140" y="364"/>
                  </a:lnTo>
                  <a:lnTo>
                    <a:pt x="142" y="364"/>
                  </a:lnTo>
                  <a:lnTo>
                    <a:pt x="144" y="364"/>
                  </a:lnTo>
                  <a:lnTo>
                    <a:pt x="147" y="364"/>
                  </a:lnTo>
                  <a:lnTo>
                    <a:pt x="149" y="364"/>
                  </a:lnTo>
                  <a:lnTo>
                    <a:pt x="151" y="364"/>
                  </a:lnTo>
                  <a:lnTo>
                    <a:pt x="153" y="364"/>
                  </a:lnTo>
                  <a:lnTo>
                    <a:pt x="155" y="364"/>
                  </a:lnTo>
                  <a:lnTo>
                    <a:pt x="158" y="363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428" y="2265"/>
              <a:ext cx="209" cy="269"/>
            </a:xfrm>
            <a:custGeom>
              <a:avLst/>
              <a:gdLst>
                <a:gd name="T0" fmla="*/ 0 w 1449"/>
                <a:gd name="T1" fmla="*/ 0 h 1865"/>
                <a:gd name="T2" fmla="*/ 0 w 1449"/>
                <a:gd name="T3" fmla="*/ 0 h 1865"/>
                <a:gd name="T4" fmla="*/ 0 w 1449"/>
                <a:gd name="T5" fmla="*/ 0 h 1865"/>
                <a:gd name="T6" fmla="*/ 0 w 1449"/>
                <a:gd name="T7" fmla="*/ 0 h 1865"/>
                <a:gd name="T8" fmla="*/ 0 w 1449"/>
                <a:gd name="T9" fmla="*/ 0 h 1865"/>
                <a:gd name="T10" fmla="*/ 0 w 1449"/>
                <a:gd name="T11" fmla="*/ 0 h 1865"/>
                <a:gd name="T12" fmla="*/ 0 w 1449"/>
                <a:gd name="T13" fmla="*/ 0 h 1865"/>
                <a:gd name="T14" fmla="*/ 0 w 1449"/>
                <a:gd name="T15" fmla="*/ 0 h 1865"/>
                <a:gd name="T16" fmla="*/ 0 w 1449"/>
                <a:gd name="T17" fmla="*/ 0 h 1865"/>
                <a:gd name="T18" fmla="*/ 0 w 1449"/>
                <a:gd name="T19" fmla="*/ 0 h 1865"/>
                <a:gd name="T20" fmla="*/ 0 w 1449"/>
                <a:gd name="T21" fmla="*/ 0 h 1865"/>
                <a:gd name="T22" fmla="*/ 0 w 1449"/>
                <a:gd name="T23" fmla="*/ 0 h 1865"/>
                <a:gd name="T24" fmla="*/ 0 w 1449"/>
                <a:gd name="T25" fmla="*/ 0 h 1865"/>
                <a:gd name="T26" fmla="*/ 0 w 1449"/>
                <a:gd name="T27" fmla="*/ 0 h 1865"/>
                <a:gd name="T28" fmla="*/ 0 w 1449"/>
                <a:gd name="T29" fmla="*/ 0 h 1865"/>
                <a:gd name="T30" fmla="*/ 0 w 1449"/>
                <a:gd name="T31" fmla="*/ 0 h 1865"/>
                <a:gd name="T32" fmla="*/ 0 w 1449"/>
                <a:gd name="T33" fmla="*/ 0 h 1865"/>
                <a:gd name="T34" fmla="*/ 0 w 1449"/>
                <a:gd name="T35" fmla="*/ 0 h 1865"/>
                <a:gd name="T36" fmla="*/ 0 w 1449"/>
                <a:gd name="T37" fmla="*/ 0 h 1865"/>
                <a:gd name="T38" fmla="*/ 0 w 1449"/>
                <a:gd name="T39" fmla="*/ 0 h 1865"/>
                <a:gd name="T40" fmla="*/ 0 w 1449"/>
                <a:gd name="T41" fmla="*/ 0 h 1865"/>
                <a:gd name="T42" fmla="*/ 0 w 1449"/>
                <a:gd name="T43" fmla="*/ 0 h 1865"/>
                <a:gd name="T44" fmla="*/ 0 w 1449"/>
                <a:gd name="T45" fmla="*/ 0 h 1865"/>
                <a:gd name="T46" fmla="*/ 0 w 1449"/>
                <a:gd name="T47" fmla="*/ 0 h 1865"/>
                <a:gd name="T48" fmla="*/ 0 w 1449"/>
                <a:gd name="T49" fmla="*/ 0 h 1865"/>
                <a:gd name="T50" fmla="*/ 0 w 1449"/>
                <a:gd name="T51" fmla="*/ 0 h 1865"/>
                <a:gd name="T52" fmla="*/ 0 w 1449"/>
                <a:gd name="T53" fmla="*/ 0 h 1865"/>
                <a:gd name="T54" fmla="*/ 0 w 1449"/>
                <a:gd name="T55" fmla="*/ 0 h 1865"/>
                <a:gd name="T56" fmla="*/ 0 w 1449"/>
                <a:gd name="T57" fmla="*/ 0 h 1865"/>
                <a:gd name="T58" fmla="*/ 0 w 1449"/>
                <a:gd name="T59" fmla="*/ 0 h 1865"/>
                <a:gd name="T60" fmla="*/ 0 w 1449"/>
                <a:gd name="T61" fmla="*/ 0 h 1865"/>
                <a:gd name="T62" fmla="*/ 0 w 1449"/>
                <a:gd name="T63" fmla="*/ 0 h 1865"/>
                <a:gd name="T64" fmla="*/ 0 w 1449"/>
                <a:gd name="T65" fmla="*/ 0 h 1865"/>
                <a:gd name="T66" fmla="*/ 0 w 1449"/>
                <a:gd name="T67" fmla="*/ 0 h 1865"/>
                <a:gd name="T68" fmla="*/ 0 w 1449"/>
                <a:gd name="T69" fmla="*/ 0 h 1865"/>
                <a:gd name="T70" fmla="*/ 0 w 1449"/>
                <a:gd name="T71" fmla="*/ 0 h 1865"/>
                <a:gd name="T72" fmla="*/ 0 w 1449"/>
                <a:gd name="T73" fmla="*/ 0 h 1865"/>
                <a:gd name="T74" fmla="*/ 0 w 1449"/>
                <a:gd name="T75" fmla="*/ 0 h 1865"/>
                <a:gd name="T76" fmla="*/ 0 w 1449"/>
                <a:gd name="T77" fmla="*/ 0 h 1865"/>
                <a:gd name="T78" fmla="*/ 0 w 1449"/>
                <a:gd name="T79" fmla="*/ 0 h 1865"/>
                <a:gd name="T80" fmla="*/ 0 w 1449"/>
                <a:gd name="T81" fmla="*/ 0 h 1865"/>
                <a:gd name="T82" fmla="*/ 0 w 1449"/>
                <a:gd name="T83" fmla="*/ 0 h 1865"/>
                <a:gd name="T84" fmla="*/ 0 w 1449"/>
                <a:gd name="T85" fmla="*/ 0 h 1865"/>
                <a:gd name="T86" fmla="*/ 0 w 1449"/>
                <a:gd name="T87" fmla="*/ 0 h 1865"/>
                <a:gd name="T88" fmla="*/ 0 w 1449"/>
                <a:gd name="T89" fmla="*/ 0 h 1865"/>
                <a:gd name="T90" fmla="*/ 0 w 1449"/>
                <a:gd name="T91" fmla="*/ 0 h 18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49"/>
                <a:gd name="T139" fmla="*/ 0 h 1865"/>
                <a:gd name="T140" fmla="*/ 1449 w 1449"/>
                <a:gd name="T141" fmla="*/ 1865 h 18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49" h="1865">
                  <a:moveTo>
                    <a:pt x="616" y="0"/>
                  </a:moveTo>
                  <a:lnTo>
                    <a:pt x="430" y="73"/>
                  </a:lnTo>
                  <a:lnTo>
                    <a:pt x="291" y="359"/>
                  </a:lnTo>
                  <a:lnTo>
                    <a:pt x="173" y="550"/>
                  </a:lnTo>
                  <a:lnTo>
                    <a:pt x="50" y="610"/>
                  </a:lnTo>
                  <a:lnTo>
                    <a:pt x="0" y="764"/>
                  </a:lnTo>
                  <a:lnTo>
                    <a:pt x="75" y="809"/>
                  </a:lnTo>
                  <a:lnTo>
                    <a:pt x="168" y="708"/>
                  </a:lnTo>
                  <a:lnTo>
                    <a:pt x="240" y="612"/>
                  </a:lnTo>
                  <a:lnTo>
                    <a:pt x="356" y="479"/>
                  </a:lnTo>
                  <a:lnTo>
                    <a:pt x="477" y="386"/>
                  </a:lnTo>
                  <a:lnTo>
                    <a:pt x="523" y="749"/>
                  </a:lnTo>
                  <a:lnTo>
                    <a:pt x="536" y="1166"/>
                  </a:lnTo>
                  <a:lnTo>
                    <a:pt x="577" y="1694"/>
                  </a:lnTo>
                  <a:lnTo>
                    <a:pt x="337" y="1795"/>
                  </a:lnTo>
                  <a:lnTo>
                    <a:pt x="353" y="1865"/>
                  </a:lnTo>
                  <a:lnTo>
                    <a:pt x="750" y="1789"/>
                  </a:lnTo>
                  <a:lnTo>
                    <a:pt x="716" y="1295"/>
                  </a:lnTo>
                  <a:lnTo>
                    <a:pt x="733" y="938"/>
                  </a:lnTo>
                  <a:lnTo>
                    <a:pt x="760" y="898"/>
                  </a:lnTo>
                  <a:lnTo>
                    <a:pt x="762" y="903"/>
                  </a:lnTo>
                  <a:lnTo>
                    <a:pt x="770" y="914"/>
                  </a:lnTo>
                  <a:lnTo>
                    <a:pt x="783" y="932"/>
                  </a:lnTo>
                  <a:lnTo>
                    <a:pt x="798" y="951"/>
                  </a:lnTo>
                  <a:lnTo>
                    <a:pt x="812" y="972"/>
                  </a:lnTo>
                  <a:lnTo>
                    <a:pt x="826" y="992"/>
                  </a:lnTo>
                  <a:lnTo>
                    <a:pt x="839" y="1007"/>
                  </a:lnTo>
                  <a:lnTo>
                    <a:pt x="846" y="1019"/>
                  </a:lnTo>
                  <a:lnTo>
                    <a:pt x="851" y="1025"/>
                  </a:lnTo>
                  <a:lnTo>
                    <a:pt x="1055" y="1514"/>
                  </a:lnTo>
                  <a:lnTo>
                    <a:pt x="1142" y="1703"/>
                  </a:lnTo>
                  <a:lnTo>
                    <a:pt x="1449" y="1657"/>
                  </a:lnTo>
                  <a:lnTo>
                    <a:pt x="1441" y="1587"/>
                  </a:lnTo>
                  <a:lnTo>
                    <a:pt x="1246" y="1577"/>
                  </a:lnTo>
                  <a:lnTo>
                    <a:pt x="1088" y="1102"/>
                  </a:lnTo>
                  <a:lnTo>
                    <a:pt x="933" y="775"/>
                  </a:lnTo>
                  <a:lnTo>
                    <a:pt x="839" y="330"/>
                  </a:lnTo>
                  <a:lnTo>
                    <a:pt x="965" y="428"/>
                  </a:lnTo>
                  <a:lnTo>
                    <a:pt x="1129" y="523"/>
                  </a:lnTo>
                  <a:lnTo>
                    <a:pt x="1187" y="588"/>
                  </a:lnTo>
                  <a:lnTo>
                    <a:pt x="1356" y="569"/>
                  </a:lnTo>
                  <a:lnTo>
                    <a:pt x="1348" y="505"/>
                  </a:lnTo>
                  <a:lnTo>
                    <a:pt x="1242" y="443"/>
                  </a:lnTo>
                  <a:lnTo>
                    <a:pt x="1127" y="395"/>
                  </a:lnTo>
                  <a:lnTo>
                    <a:pt x="1011" y="270"/>
                  </a:lnTo>
                  <a:lnTo>
                    <a:pt x="774" y="24"/>
                  </a:lnTo>
                  <a:lnTo>
                    <a:pt x="769" y="23"/>
                  </a:lnTo>
                  <a:lnTo>
                    <a:pt x="753" y="22"/>
                  </a:lnTo>
                  <a:lnTo>
                    <a:pt x="732" y="18"/>
                  </a:lnTo>
                  <a:lnTo>
                    <a:pt x="705" y="15"/>
                  </a:lnTo>
                  <a:lnTo>
                    <a:pt x="680" y="12"/>
                  </a:lnTo>
                  <a:lnTo>
                    <a:pt x="653" y="7"/>
                  </a:lnTo>
                  <a:lnTo>
                    <a:pt x="633" y="5"/>
                  </a:lnTo>
                  <a:lnTo>
                    <a:pt x="619" y="2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1634" y="2168"/>
              <a:ext cx="39" cy="52"/>
            </a:xfrm>
            <a:custGeom>
              <a:avLst/>
              <a:gdLst>
                <a:gd name="T0" fmla="*/ 0 w 270"/>
                <a:gd name="T1" fmla="*/ 0 h 361"/>
                <a:gd name="T2" fmla="*/ 0 w 270"/>
                <a:gd name="T3" fmla="*/ 0 h 361"/>
                <a:gd name="T4" fmla="*/ 0 w 270"/>
                <a:gd name="T5" fmla="*/ 0 h 361"/>
                <a:gd name="T6" fmla="*/ 0 w 270"/>
                <a:gd name="T7" fmla="*/ 0 h 361"/>
                <a:gd name="T8" fmla="*/ 0 w 270"/>
                <a:gd name="T9" fmla="*/ 0 h 361"/>
                <a:gd name="T10" fmla="*/ 0 w 270"/>
                <a:gd name="T11" fmla="*/ 0 h 361"/>
                <a:gd name="T12" fmla="*/ 0 w 270"/>
                <a:gd name="T13" fmla="*/ 0 h 361"/>
                <a:gd name="T14" fmla="*/ 0 w 270"/>
                <a:gd name="T15" fmla="*/ 0 h 361"/>
                <a:gd name="T16" fmla="*/ 0 w 270"/>
                <a:gd name="T17" fmla="*/ 0 h 361"/>
                <a:gd name="T18" fmla="*/ 0 w 270"/>
                <a:gd name="T19" fmla="*/ 0 h 361"/>
                <a:gd name="T20" fmla="*/ 0 w 270"/>
                <a:gd name="T21" fmla="*/ 0 h 361"/>
                <a:gd name="T22" fmla="*/ 0 w 270"/>
                <a:gd name="T23" fmla="*/ 0 h 361"/>
                <a:gd name="T24" fmla="*/ 0 w 270"/>
                <a:gd name="T25" fmla="*/ 0 h 361"/>
                <a:gd name="T26" fmla="*/ 0 w 270"/>
                <a:gd name="T27" fmla="*/ 0 h 361"/>
                <a:gd name="T28" fmla="*/ 0 w 270"/>
                <a:gd name="T29" fmla="*/ 0 h 361"/>
                <a:gd name="T30" fmla="*/ 0 w 270"/>
                <a:gd name="T31" fmla="*/ 0 h 361"/>
                <a:gd name="T32" fmla="*/ 0 w 270"/>
                <a:gd name="T33" fmla="*/ 0 h 361"/>
                <a:gd name="T34" fmla="*/ 0 w 270"/>
                <a:gd name="T35" fmla="*/ 0 h 361"/>
                <a:gd name="T36" fmla="*/ 0 w 270"/>
                <a:gd name="T37" fmla="*/ 0 h 361"/>
                <a:gd name="T38" fmla="*/ 0 w 270"/>
                <a:gd name="T39" fmla="*/ 0 h 361"/>
                <a:gd name="T40" fmla="*/ 0 w 270"/>
                <a:gd name="T41" fmla="*/ 0 h 361"/>
                <a:gd name="T42" fmla="*/ 0 w 270"/>
                <a:gd name="T43" fmla="*/ 0 h 361"/>
                <a:gd name="T44" fmla="*/ 0 w 270"/>
                <a:gd name="T45" fmla="*/ 0 h 361"/>
                <a:gd name="T46" fmla="*/ 0 w 270"/>
                <a:gd name="T47" fmla="*/ 0 h 361"/>
                <a:gd name="T48" fmla="*/ 0 w 270"/>
                <a:gd name="T49" fmla="*/ 0 h 361"/>
                <a:gd name="T50" fmla="*/ 0 w 270"/>
                <a:gd name="T51" fmla="*/ 0 h 361"/>
                <a:gd name="T52" fmla="*/ 0 w 270"/>
                <a:gd name="T53" fmla="*/ 0 h 361"/>
                <a:gd name="T54" fmla="*/ 0 w 270"/>
                <a:gd name="T55" fmla="*/ 0 h 361"/>
                <a:gd name="T56" fmla="*/ 0 w 270"/>
                <a:gd name="T57" fmla="*/ 0 h 361"/>
                <a:gd name="T58" fmla="*/ 0 w 270"/>
                <a:gd name="T59" fmla="*/ 0 h 361"/>
                <a:gd name="T60" fmla="*/ 0 w 270"/>
                <a:gd name="T61" fmla="*/ 0 h 361"/>
                <a:gd name="T62" fmla="*/ 0 w 270"/>
                <a:gd name="T63" fmla="*/ 0 h 361"/>
                <a:gd name="T64" fmla="*/ 0 w 270"/>
                <a:gd name="T65" fmla="*/ 0 h 361"/>
                <a:gd name="T66" fmla="*/ 0 w 270"/>
                <a:gd name="T67" fmla="*/ 0 h 361"/>
                <a:gd name="T68" fmla="*/ 0 w 270"/>
                <a:gd name="T69" fmla="*/ 0 h 361"/>
                <a:gd name="T70" fmla="*/ 0 w 270"/>
                <a:gd name="T71" fmla="*/ 0 h 361"/>
                <a:gd name="T72" fmla="*/ 0 w 270"/>
                <a:gd name="T73" fmla="*/ 0 h 361"/>
                <a:gd name="T74" fmla="*/ 0 w 270"/>
                <a:gd name="T75" fmla="*/ 0 h 361"/>
                <a:gd name="T76" fmla="*/ 0 w 270"/>
                <a:gd name="T77" fmla="*/ 0 h 361"/>
                <a:gd name="T78" fmla="*/ 0 w 270"/>
                <a:gd name="T79" fmla="*/ 0 h 361"/>
                <a:gd name="T80" fmla="*/ 0 w 270"/>
                <a:gd name="T81" fmla="*/ 0 h 361"/>
                <a:gd name="T82" fmla="*/ 0 w 270"/>
                <a:gd name="T83" fmla="*/ 0 h 361"/>
                <a:gd name="T84" fmla="*/ 0 w 270"/>
                <a:gd name="T85" fmla="*/ 0 h 361"/>
                <a:gd name="T86" fmla="*/ 0 w 270"/>
                <a:gd name="T87" fmla="*/ 0 h 361"/>
                <a:gd name="T88" fmla="*/ 0 w 270"/>
                <a:gd name="T89" fmla="*/ 0 h 361"/>
                <a:gd name="T90" fmla="*/ 0 w 270"/>
                <a:gd name="T91" fmla="*/ 0 h 361"/>
                <a:gd name="T92" fmla="*/ 0 w 270"/>
                <a:gd name="T93" fmla="*/ 0 h 361"/>
                <a:gd name="T94" fmla="*/ 0 w 270"/>
                <a:gd name="T95" fmla="*/ 0 h 361"/>
                <a:gd name="T96" fmla="*/ 0 w 270"/>
                <a:gd name="T97" fmla="*/ 0 h 361"/>
                <a:gd name="T98" fmla="*/ 0 w 270"/>
                <a:gd name="T99" fmla="*/ 0 h 361"/>
                <a:gd name="T100" fmla="*/ 0 w 270"/>
                <a:gd name="T101" fmla="*/ 0 h 361"/>
                <a:gd name="T102" fmla="*/ 0 w 270"/>
                <a:gd name="T103" fmla="*/ 0 h 361"/>
                <a:gd name="T104" fmla="*/ 0 w 270"/>
                <a:gd name="T105" fmla="*/ 0 h 361"/>
                <a:gd name="T106" fmla="*/ 0 w 270"/>
                <a:gd name="T107" fmla="*/ 0 h 361"/>
                <a:gd name="T108" fmla="*/ 0 w 270"/>
                <a:gd name="T109" fmla="*/ 0 h 361"/>
                <a:gd name="T110" fmla="*/ 0 w 270"/>
                <a:gd name="T111" fmla="*/ 0 h 361"/>
                <a:gd name="T112" fmla="*/ 0 w 270"/>
                <a:gd name="T113" fmla="*/ 0 h 361"/>
                <a:gd name="T114" fmla="*/ 0 w 270"/>
                <a:gd name="T115" fmla="*/ 0 h 361"/>
                <a:gd name="T116" fmla="*/ 0 w 270"/>
                <a:gd name="T117" fmla="*/ 0 h 361"/>
                <a:gd name="T118" fmla="*/ 0 w 270"/>
                <a:gd name="T119" fmla="*/ 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0"/>
                <a:gd name="T181" fmla="*/ 0 h 361"/>
                <a:gd name="T182" fmla="*/ 270 w 270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0" h="361">
                  <a:moveTo>
                    <a:pt x="87" y="3"/>
                  </a:moveTo>
                  <a:lnTo>
                    <a:pt x="84" y="3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5" y="7"/>
                  </a:lnTo>
                  <a:lnTo>
                    <a:pt x="73" y="8"/>
                  </a:lnTo>
                  <a:lnTo>
                    <a:pt x="71" y="9"/>
                  </a:lnTo>
                  <a:lnTo>
                    <a:pt x="70" y="10"/>
                  </a:lnTo>
                  <a:lnTo>
                    <a:pt x="68" y="11"/>
                  </a:lnTo>
                  <a:lnTo>
                    <a:pt x="65" y="12"/>
                  </a:lnTo>
                  <a:lnTo>
                    <a:pt x="63" y="13"/>
                  </a:lnTo>
                  <a:lnTo>
                    <a:pt x="61" y="14"/>
                  </a:lnTo>
                  <a:lnTo>
                    <a:pt x="60" y="16"/>
                  </a:lnTo>
                  <a:lnTo>
                    <a:pt x="58" y="17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52" y="21"/>
                  </a:lnTo>
                  <a:lnTo>
                    <a:pt x="50" y="22"/>
                  </a:lnTo>
                  <a:lnTo>
                    <a:pt x="48" y="24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1" y="31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6" y="37"/>
                  </a:lnTo>
                  <a:lnTo>
                    <a:pt x="34" y="38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0" y="44"/>
                  </a:lnTo>
                  <a:lnTo>
                    <a:pt x="29" y="47"/>
                  </a:lnTo>
                  <a:lnTo>
                    <a:pt x="26" y="49"/>
                  </a:lnTo>
                  <a:lnTo>
                    <a:pt x="25" y="51"/>
                  </a:lnTo>
                  <a:lnTo>
                    <a:pt x="24" y="53"/>
                  </a:lnTo>
                  <a:lnTo>
                    <a:pt x="23" y="56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19" y="62"/>
                  </a:lnTo>
                  <a:lnTo>
                    <a:pt x="18" y="64"/>
                  </a:lnTo>
                  <a:lnTo>
                    <a:pt x="16" y="67"/>
                  </a:lnTo>
                  <a:lnTo>
                    <a:pt x="15" y="69"/>
                  </a:lnTo>
                  <a:lnTo>
                    <a:pt x="14" y="72"/>
                  </a:lnTo>
                  <a:lnTo>
                    <a:pt x="13" y="74"/>
                  </a:lnTo>
                  <a:lnTo>
                    <a:pt x="12" y="77"/>
                  </a:lnTo>
                  <a:lnTo>
                    <a:pt x="11" y="80"/>
                  </a:lnTo>
                  <a:lnTo>
                    <a:pt x="11" y="82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8" y="90"/>
                  </a:lnTo>
                  <a:lnTo>
                    <a:pt x="8" y="93"/>
                  </a:lnTo>
                  <a:lnTo>
                    <a:pt x="6" y="96"/>
                  </a:lnTo>
                  <a:lnTo>
                    <a:pt x="5" y="99"/>
                  </a:lnTo>
                  <a:lnTo>
                    <a:pt x="5" y="101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3" y="110"/>
                  </a:lnTo>
                  <a:lnTo>
                    <a:pt x="3" y="113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1" y="122"/>
                  </a:lnTo>
                  <a:lnTo>
                    <a:pt x="1" y="124"/>
                  </a:lnTo>
                  <a:lnTo>
                    <a:pt x="1" y="128"/>
                  </a:lnTo>
                  <a:lnTo>
                    <a:pt x="1" y="131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0" y="140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6"/>
                  </a:lnTo>
                  <a:lnTo>
                    <a:pt x="1" y="169"/>
                  </a:lnTo>
                  <a:lnTo>
                    <a:pt x="1" y="171"/>
                  </a:lnTo>
                  <a:lnTo>
                    <a:pt x="1" y="175"/>
                  </a:lnTo>
                  <a:lnTo>
                    <a:pt x="2" y="178"/>
                  </a:lnTo>
                  <a:lnTo>
                    <a:pt x="2" y="181"/>
                  </a:lnTo>
                  <a:lnTo>
                    <a:pt x="2" y="185"/>
                  </a:lnTo>
                  <a:lnTo>
                    <a:pt x="3" y="188"/>
                  </a:lnTo>
                  <a:lnTo>
                    <a:pt x="3" y="190"/>
                  </a:lnTo>
                  <a:lnTo>
                    <a:pt x="4" y="193"/>
                  </a:lnTo>
                  <a:lnTo>
                    <a:pt x="4" y="197"/>
                  </a:lnTo>
                  <a:lnTo>
                    <a:pt x="5" y="200"/>
                  </a:lnTo>
                  <a:lnTo>
                    <a:pt x="6" y="203"/>
                  </a:lnTo>
                  <a:lnTo>
                    <a:pt x="6" y="207"/>
                  </a:lnTo>
                  <a:lnTo>
                    <a:pt x="8" y="209"/>
                  </a:lnTo>
                  <a:lnTo>
                    <a:pt x="9" y="212"/>
                  </a:lnTo>
                  <a:lnTo>
                    <a:pt x="9" y="216"/>
                  </a:lnTo>
                  <a:lnTo>
                    <a:pt x="10" y="219"/>
                  </a:lnTo>
                  <a:lnTo>
                    <a:pt x="11" y="222"/>
                  </a:lnTo>
                  <a:lnTo>
                    <a:pt x="12" y="225"/>
                  </a:lnTo>
                  <a:lnTo>
                    <a:pt x="13" y="228"/>
                  </a:lnTo>
                  <a:lnTo>
                    <a:pt x="14" y="231"/>
                  </a:lnTo>
                  <a:lnTo>
                    <a:pt x="15" y="235"/>
                  </a:lnTo>
                  <a:lnTo>
                    <a:pt x="16" y="237"/>
                  </a:lnTo>
                  <a:lnTo>
                    <a:pt x="18" y="240"/>
                  </a:lnTo>
                  <a:lnTo>
                    <a:pt x="19" y="243"/>
                  </a:lnTo>
                  <a:lnTo>
                    <a:pt x="20" y="246"/>
                  </a:lnTo>
                  <a:lnTo>
                    <a:pt x="21" y="249"/>
                  </a:lnTo>
                  <a:lnTo>
                    <a:pt x="22" y="252"/>
                  </a:lnTo>
                  <a:lnTo>
                    <a:pt x="23" y="255"/>
                  </a:lnTo>
                  <a:lnTo>
                    <a:pt x="25" y="258"/>
                  </a:lnTo>
                  <a:lnTo>
                    <a:pt x="26" y="260"/>
                  </a:lnTo>
                  <a:lnTo>
                    <a:pt x="28" y="263"/>
                  </a:lnTo>
                  <a:lnTo>
                    <a:pt x="29" y="266"/>
                  </a:lnTo>
                  <a:lnTo>
                    <a:pt x="31" y="269"/>
                  </a:lnTo>
                  <a:lnTo>
                    <a:pt x="32" y="271"/>
                  </a:lnTo>
                  <a:lnTo>
                    <a:pt x="33" y="275"/>
                  </a:lnTo>
                  <a:lnTo>
                    <a:pt x="35" y="277"/>
                  </a:lnTo>
                  <a:lnTo>
                    <a:pt x="36" y="280"/>
                  </a:lnTo>
                  <a:lnTo>
                    <a:pt x="39" y="282"/>
                  </a:lnTo>
                  <a:lnTo>
                    <a:pt x="40" y="285"/>
                  </a:lnTo>
                  <a:lnTo>
                    <a:pt x="42" y="288"/>
                  </a:lnTo>
                  <a:lnTo>
                    <a:pt x="43" y="290"/>
                  </a:lnTo>
                  <a:lnTo>
                    <a:pt x="45" y="292"/>
                  </a:lnTo>
                  <a:lnTo>
                    <a:pt x="48" y="295"/>
                  </a:lnTo>
                  <a:lnTo>
                    <a:pt x="49" y="298"/>
                  </a:lnTo>
                  <a:lnTo>
                    <a:pt x="51" y="300"/>
                  </a:lnTo>
                  <a:lnTo>
                    <a:pt x="53" y="302"/>
                  </a:lnTo>
                  <a:lnTo>
                    <a:pt x="54" y="305"/>
                  </a:lnTo>
                  <a:lnTo>
                    <a:pt x="56" y="307"/>
                  </a:lnTo>
                  <a:lnTo>
                    <a:pt x="59" y="309"/>
                  </a:lnTo>
                  <a:lnTo>
                    <a:pt x="60" y="311"/>
                  </a:lnTo>
                  <a:lnTo>
                    <a:pt x="62" y="313"/>
                  </a:lnTo>
                  <a:lnTo>
                    <a:pt x="64" y="316"/>
                  </a:lnTo>
                  <a:lnTo>
                    <a:pt x="66" y="318"/>
                  </a:lnTo>
                  <a:lnTo>
                    <a:pt x="69" y="320"/>
                  </a:lnTo>
                  <a:lnTo>
                    <a:pt x="71" y="321"/>
                  </a:lnTo>
                  <a:lnTo>
                    <a:pt x="72" y="323"/>
                  </a:lnTo>
                  <a:lnTo>
                    <a:pt x="74" y="326"/>
                  </a:lnTo>
                  <a:lnTo>
                    <a:pt x="77" y="328"/>
                  </a:lnTo>
                  <a:lnTo>
                    <a:pt x="79" y="329"/>
                  </a:lnTo>
                  <a:lnTo>
                    <a:pt x="81" y="331"/>
                  </a:lnTo>
                  <a:lnTo>
                    <a:pt x="83" y="332"/>
                  </a:lnTo>
                  <a:lnTo>
                    <a:pt x="85" y="335"/>
                  </a:lnTo>
                  <a:lnTo>
                    <a:pt x="88" y="336"/>
                  </a:lnTo>
                  <a:lnTo>
                    <a:pt x="90" y="338"/>
                  </a:lnTo>
                  <a:lnTo>
                    <a:pt x="92" y="339"/>
                  </a:lnTo>
                  <a:lnTo>
                    <a:pt x="94" y="341"/>
                  </a:lnTo>
                  <a:lnTo>
                    <a:pt x="97" y="342"/>
                  </a:lnTo>
                  <a:lnTo>
                    <a:pt x="99" y="343"/>
                  </a:lnTo>
                  <a:lnTo>
                    <a:pt x="101" y="345"/>
                  </a:lnTo>
                  <a:lnTo>
                    <a:pt x="103" y="346"/>
                  </a:lnTo>
                  <a:lnTo>
                    <a:pt x="105" y="348"/>
                  </a:lnTo>
                  <a:lnTo>
                    <a:pt x="108" y="349"/>
                  </a:lnTo>
                  <a:lnTo>
                    <a:pt x="111" y="350"/>
                  </a:lnTo>
                  <a:lnTo>
                    <a:pt x="113" y="351"/>
                  </a:lnTo>
                  <a:lnTo>
                    <a:pt x="115" y="352"/>
                  </a:lnTo>
                  <a:lnTo>
                    <a:pt x="118" y="352"/>
                  </a:lnTo>
                  <a:lnTo>
                    <a:pt x="120" y="353"/>
                  </a:lnTo>
                  <a:lnTo>
                    <a:pt x="122" y="355"/>
                  </a:lnTo>
                  <a:lnTo>
                    <a:pt x="124" y="356"/>
                  </a:lnTo>
                  <a:lnTo>
                    <a:pt x="127" y="357"/>
                  </a:lnTo>
                  <a:lnTo>
                    <a:pt x="129" y="357"/>
                  </a:lnTo>
                  <a:lnTo>
                    <a:pt x="132" y="358"/>
                  </a:lnTo>
                  <a:lnTo>
                    <a:pt x="134" y="358"/>
                  </a:lnTo>
                  <a:lnTo>
                    <a:pt x="137" y="359"/>
                  </a:lnTo>
                  <a:lnTo>
                    <a:pt x="139" y="359"/>
                  </a:lnTo>
                  <a:lnTo>
                    <a:pt x="141" y="360"/>
                  </a:lnTo>
                  <a:lnTo>
                    <a:pt x="143" y="360"/>
                  </a:lnTo>
                  <a:lnTo>
                    <a:pt x="145" y="360"/>
                  </a:lnTo>
                  <a:lnTo>
                    <a:pt x="149" y="361"/>
                  </a:lnTo>
                  <a:lnTo>
                    <a:pt x="151" y="361"/>
                  </a:lnTo>
                  <a:lnTo>
                    <a:pt x="153" y="361"/>
                  </a:lnTo>
                  <a:lnTo>
                    <a:pt x="155" y="361"/>
                  </a:lnTo>
                  <a:lnTo>
                    <a:pt x="158" y="361"/>
                  </a:lnTo>
                  <a:lnTo>
                    <a:pt x="160" y="361"/>
                  </a:lnTo>
                  <a:lnTo>
                    <a:pt x="162" y="361"/>
                  </a:lnTo>
                  <a:lnTo>
                    <a:pt x="164" y="361"/>
                  </a:lnTo>
                  <a:lnTo>
                    <a:pt x="167" y="361"/>
                  </a:lnTo>
                  <a:lnTo>
                    <a:pt x="169" y="361"/>
                  </a:lnTo>
                  <a:lnTo>
                    <a:pt x="171" y="360"/>
                  </a:lnTo>
                  <a:lnTo>
                    <a:pt x="173" y="360"/>
                  </a:lnTo>
                  <a:lnTo>
                    <a:pt x="177" y="360"/>
                  </a:lnTo>
                  <a:lnTo>
                    <a:pt x="179" y="359"/>
                  </a:lnTo>
                  <a:lnTo>
                    <a:pt x="181" y="359"/>
                  </a:lnTo>
                  <a:lnTo>
                    <a:pt x="183" y="359"/>
                  </a:lnTo>
                  <a:lnTo>
                    <a:pt x="185" y="358"/>
                  </a:lnTo>
                  <a:lnTo>
                    <a:pt x="188" y="357"/>
                  </a:lnTo>
                  <a:lnTo>
                    <a:pt x="189" y="357"/>
                  </a:lnTo>
                  <a:lnTo>
                    <a:pt x="191" y="356"/>
                  </a:lnTo>
                  <a:lnTo>
                    <a:pt x="193" y="355"/>
                  </a:lnTo>
                  <a:lnTo>
                    <a:pt x="195" y="355"/>
                  </a:lnTo>
                  <a:lnTo>
                    <a:pt x="198" y="353"/>
                  </a:lnTo>
                  <a:lnTo>
                    <a:pt x="200" y="352"/>
                  </a:lnTo>
                  <a:lnTo>
                    <a:pt x="202" y="351"/>
                  </a:lnTo>
                  <a:lnTo>
                    <a:pt x="204" y="350"/>
                  </a:lnTo>
                  <a:lnTo>
                    <a:pt x="207" y="349"/>
                  </a:lnTo>
                  <a:lnTo>
                    <a:pt x="208" y="348"/>
                  </a:lnTo>
                  <a:lnTo>
                    <a:pt x="210" y="347"/>
                  </a:lnTo>
                  <a:lnTo>
                    <a:pt x="212" y="346"/>
                  </a:lnTo>
                  <a:lnTo>
                    <a:pt x="214" y="343"/>
                  </a:lnTo>
                  <a:lnTo>
                    <a:pt x="215" y="342"/>
                  </a:lnTo>
                  <a:lnTo>
                    <a:pt x="218" y="341"/>
                  </a:lnTo>
                  <a:lnTo>
                    <a:pt x="220" y="340"/>
                  </a:lnTo>
                  <a:lnTo>
                    <a:pt x="221" y="338"/>
                  </a:lnTo>
                  <a:lnTo>
                    <a:pt x="223" y="337"/>
                  </a:lnTo>
                  <a:lnTo>
                    <a:pt x="225" y="335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30" y="330"/>
                  </a:lnTo>
                  <a:lnTo>
                    <a:pt x="232" y="328"/>
                  </a:lnTo>
                  <a:lnTo>
                    <a:pt x="233" y="326"/>
                  </a:lnTo>
                  <a:lnTo>
                    <a:pt x="235" y="325"/>
                  </a:lnTo>
                  <a:lnTo>
                    <a:pt x="237" y="322"/>
                  </a:lnTo>
                  <a:lnTo>
                    <a:pt x="239" y="320"/>
                  </a:lnTo>
                  <a:lnTo>
                    <a:pt x="240" y="318"/>
                  </a:lnTo>
                  <a:lnTo>
                    <a:pt x="241" y="316"/>
                  </a:lnTo>
                  <a:lnTo>
                    <a:pt x="243" y="313"/>
                  </a:lnTo>
                  <a:lnTo>
                    <a:pt x="244" y="312"/>
                  </a:lnTo>
                  <a:lnTo>
                    <a:pt x="245" y="310"/>
                  </a:lnTo>
                  <a:lnTo>
                    <a:pt x="247" y="308"/>
                  </a:lnTo>
                  <a:lnTo>
                    <a:pt x="248" y="305"/>
                  </a:lnTo>
                  <a:lnTo>
                    <a:pt x="250" y="302"/>
                  </a:lnTo>
                  <a:lnTo>
                    <a:pt x="251" y="300"/>
                  </a:lnTo>
                  <a:lnTo>
                    <a:pt x="252" y="298"/>
                  </a:lnTo>
                  <a:lnTo>
                    <a:pt x="253" y="296"/>
                  </a:lnTo>
                  <a:lnTo>
                    <a:pt x="254" y="293"/>
                  </a:lnTo>
                  <a:lnTo>
                    <a:pt x="255" y="291"/>
                  </a:lnTo>
                  <a:lnTo>
                    <a:pt x="257" y="288"/>
                  </a:lnTo>
                  <a:lnTo>
                    <a:pt x="258" y="286"/>
                  </a:lnTo>
                  <a:lnTo>
                    <a:pt x="259" y="283"/>
                  </a:lnTo>
                  <a:lnTo>
                    <a:pt x="260" y="280"/>
                  </a:lnTo>
                  <a:lnTo>
                    <a:pt x="260" y="278"/>
                  </a:lnTo>
                  <a:lnTo>
                    <a:pt x="261" y="275"/>
                  </a:lnTo>
                  <a:lnTo>
                    <a:pt x="262" y="272"/>
                  </a:lnTo>
                  <a:lnTo>
                    <a:pt x="263" y="270"/>
                  </a:lnTo>
                  <a:lnTo>
                    <a:pt x="263" y="267"/>
                  </a:lnTo>
                  <a:lnTo>
                    <a:pt x="264" y="265"/>
                  </a:lnTo>
                  <a:lnTo>
                    <a:pt x="265" y="261"/>
                  </a:lnTo>
                  <a:lnTo>
                    <a:pt x="265" y="258"/>
                  </a:lnTo>
                  <a:lnTo>
                    <a:pt x="267" y="256"/>
                  </a:lnTo>
                  <a:lnTo>
                    <a:pt x="267" y="252"/>
                  </a:lnTo>
                  <a:lnTo>
                    <a:pt x="268" y="250"/>
                  </a:lnTo>
                  <a:lnTo>
                    <a:pt x="268" y="247"/>
                  </a:lnTo>
                  <a:lnTo>
                    <a:pt x="269" y="243"/>
                  </a:lnTo>
                  <a:lnTo>
                    <a:pt x="269" y="241"/>
                  </a:lnTo>
                  <a:lnTo>
                    <a:pt x="269" y="238"/>
                  </a:lnTo>
                  <a:lnTo>
                    <a:pt x="270" y="235"/>
                  </a:lnTo>
                  <a:lnTo>
                    <a:pt x="270" y="232"/>
                  </a:lnTo>
                  <a:lnTo>
                    <a:pt x="270" y="229"/>
                  </a:lnTo>
                  <a:lnTo>
                    <a:pt x="270" y="226"/>
                  </a:lnTo>
                  <a:lnTo>
                    <a:pt x="270" y="222"/>
                  </a:lnTo>
                  <a:lnTo>
                    <a:pt x="270" y="220"/>
                  </a:lnTo>
                  <a:lnTo>
                    <a:pt x="270" y="217"/>
                  </a:lnTo>
                  <a:lnTo>
                    <a:pt x="270" y="213"/>
                  </a:lnTo>
                  <a:lnTo>
                    <a:pt x="270" y="210"/>
                  </a:lnTo>
                  <a:lnTo>
                    <a:pt x="270" y="207"/>
                  </a:lnTo>
                  <a:lnTo>
                    <a:pt x="270" y="203"/>
                  </a:lnTo>
                  <a:lnTo>
                    <a:pt x="270" y="201"/>
                  </a:lnTo>
                  <a:lnTo>
                    <a:pt x="270" y="198"/>
                  </a:lnTo>
                  <a:lnTo>
                    <a:pt x="270" y="195"/>
                  </a:lnTo>
                  <a:lnTo>
                    <a:pt x="270" y="191"/>
                  </a:lnTo>
                  <a:lnTo>
                    <a:pt x="269" y="188"/>
                  </a:lnTo>
                  <a:lnTo>
                    <a:pt x="269" y="185"/>
                  </a:lnTo>
                  <a:lnTo>
                    <a:pt x="269" y="182"/>
                  </a:lnTo>
                  <a:lnTo>
                    <a:pt x="268" y="179"/>
                  </a:lnTo>
                  <a:lnTo>
                    <a:pt x="268" y="176"/>
                  </a:lnTo>
                  <a:lnTo>
                    <a:pt x="267" y="172"/>
                  </a:lnTo>
                  <a:lnTo>
                    <a:pt x="267" y="169"/>
                  </a:lnTo>
                  <a:lnTo>
                    <a:pt x="265" y="166"/>
                  </a:lnTo>
                  <a:lnTo>
                    <a:pt x="265" y="163"/>
                  </a:lnTo>
                  <a:lnTo>
                    <a:pt x="264" y="160"/>
                  </a:lnTo>
                  <a:lnTo>
                    <a:pt x="264" y="157"/>
                  </a:lnTo>
                  <a:lnTo>
                    <a:pt x="263" y="153"/>
                  </a:lnTo>
                  <a:lnTo>
                    <a:pt x="262" y="150"/>
                  </a:lnTo>
                  <a:lnTo>
                    <a:pt x="262" y="147"/>
                  </a:lnTo>
                  <a:lnTo>
                    <a:pt x="261" y="144"/>
                  </a:lnTo>
                  <a:lnTo>
                    <a:pt x="260" y="141"/>
                  </a:lnTo>
                  <a:lnTo>
                    <a:pt x="259" y="138"/>
                  </a:lnTo>
                  <a:lnTo>
                    <a:pt x="258" y="134"/>
                  </a:lnTo>
                  <a:lnTo>
                    <a:pt x="257" y="132"/>
                  </a:lnTo>
                  <a:lnTo>
                    <a:pt x="255" y="129"/>
                  </a:lnTo>
                  <a:lnTo>
                    <a:pt x="254" y="126"/>
                  </a:lnTo>
                  <a:lnTo>
                    <a:pt x="253" y="122"/>
                  </a:lnTo>
                  <a:lnTo>
                    <a:pt x="252" y="120"/>
                  </a:lnTo>
                  <a:lnTo>
                    <a:pt x="251" y="117"/>
                  </a:lnTo>
                  <a:lnTo>
                    <a:pt x="250" y="113"/>
                  </a:lnTo>
                  <a:lnTo>
                    <a:pt x="249" y="111"/>
                  </a:lnTo>
                  <a:lnTo>
                    <a:pt x="248" y="108"/>
                  </a:lnTo>
                  <a:lnTo>
                    <a:pt x="247" y="106"/>
                  </a:lnTo>
                  <a:lnTo>
                    <a:pt x="244" y="102"/>
                  </a:lnTo>
                  <a:lnTo>
                    <a:pt x="243" y="99"/>
                  </a:lnTo>
                  <a:lnTo>
                    <a:pt x="242" y="97"/>
                  </a:lnTo>
                  <a:lnTo>
                    <a:pt x="241" y="93"/>
                  </a:lnTo>
                  <a:lnTo>
                    <a:pt x="239" y="91"/>
                  </a:lnTo>
                  <a:lnTo>
                    <a:pt x="238" y="88"/>
                  </a:lnTo>
                  <a:lnTo>
                    <a:pt x="235" y="86"/>
                  </a:lnTo>
                  <a:lnTo>
                    <a:pt x="234" y="83"/>
                  </a:lnTo>
                  <a:lnTo>
                    <a:pt x="232" y="80"/>
                  </a:lnTo>
                  <a:lnTo>
                    <a:pt x="231" y="78"/>
                  </a:lnTo>
                  <a:lnTo>
                    <a:pt x="229" y="76"/>
                  </a:lnTo>
                  <a:lnTo>
                    <a:pt x="228" y="72"/>
                  </a:lnTo>
                  <a:lnTo>
                    <a:pt x="225" y="70"/>
                  </a:lnTo>
                  <a:lnTo>
                    <a:pt x="224" y="68"/>
                  </a:lnTo>
                  <a:lnTo>
                    <a:pt x="222" y="66"/>
                  </a:lnTo>
                  <a:lnTo>
                    <a:pt x="221" y="62"/>
                  </a:lnTo>
                  <a:lnTo>
                    <a:pt x="219" y="60"/>
                  </a:lnTo>
                  <a:lnTo>
                    <a:pt x="217" y="58"/>
                  </a:lnTo>
                  <a:lnTo>
                    <a:pt x="214" y="56"/>
                  </a:lnTo>
                  <a:lnTo>
                    <a:pt x="213" y="53"/>
                  </a:lnTo>
                  <a:lnTo>
                    <a:pt x="211" y="51"/>
                  </a:lnTo>
                  <a:lnTo>
                    <a:pt x="209" y="49"/>
                  </a:lnTo>
                  <a:lnTo>
                    <a:pt x="207" y="47"/>
                  </a:lnTo>
                  <a:lnTo>
                    <a:pt x="205" y="44"/>
                  </a:lnTo>
                  <a:lnTo>
                    <a:pt x="203" y="42"/>
                  </a:lnTo>
                  <a:lnTo>
                    <a:pt x="201" y="41"/>
                  </a:lnTo>
                  <a:lnTo>
                    <a:pt x="199" y="39"/>
                  </a:lnTo>
                  <a:lnTo>
                    <a:pt x="197" y="37"/>
                  </a:lnTo>
                  <a:lnTo>
                    <a:pt x="194" y="34"/>
                  </a:lnTo>
                  <a:lnTo>
                    <a:pt x="192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5" y="28"/>
                  </a:lnTo>
                  <a:lnTo>
                    <a:pt x="183" y="26"/>
                  </a:lnTo>
                  <a:lnTo>
                    <a:pt x="181" y="24"/>
                  </a:lnTo>
                  <a:lnTo>
                    <a:pt x="179" y="23"/>
                  </a:lnTo>
                  <a:lnTo>
                    <a:pt x="177" y="21"/>
                  </a:lnTo>
                  <a:lnTo>
                    <a:pt x="174" y="20"/>
                  </a:lnTo>
                  <a:lnTo>
                    <a:pt x="172" y="19"/>
                  </a:lnTo>
                  <a:lnTo>
                    <a:pt x="170" y="17"/>
                  </a:lnTo>
                  <a:lnTo>
                    <a:pt x="168" y="16"/>
                  </a:lnTo>
                  <a:lnTo>
                    <a:pt x="165" y="14"/>
                  </a:lnTo>
                  <a:lnTo>
                    <a:pt x="163" y="13"/>
                  </a:lnTo>
                  <a:lnTo>
                    <a:pt x="161" y="12"/>
                  </a:lnTo>
                  <a:lnTo>
                    <a:pt x="159" y="11"/>
                  </a:lnTo>
                  <a:lnTo>
                    <a:pt x="157" y="10"/>
                  </a:lnTo>
                  <a:lnTo>
                    <a:pt x="154" y="9"/>
                  </a:lnTo>
                  <a:lnTo>
                    <a:pt x="152" y="8"/>
                  </a:lnTo>
                  <a:lnTo>
                    <a:pt x="150" y="7"/>
                  </a:lnTo>
                  <a:lnTo>
                    <a:pt x="147" y="7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4"/>
                  </a:lnTo>
                  <a:lnTo>
                    <a:pt x="138" y="3"/>
                  </a:lnTo>
                  <a:lnTo>
                    <a:pt x="135" y="2"/>
                  </a:lnTo>
                  <a:lnTo>
                    <a:pt x="133" y="2"/>
                  </a:lnTo>
                  <a:lnTo>
                    <a:pt x="130" y="2"/>
                  </a:lnTo>
                  <a:lnTo>
                    <a:pt x="128" y="1"/>
                  </a:lnTo>
                  <a:lnTo>
                    <a:pt x="125" y="1"/>
                  </a:lnTo>
                  <a:lnTo>
                    <a:pt x="123" y="1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8" y="1"/>
                  </a:lnTo>
                  <a:lnTo>
                    <a:pt x="95" y="1"/>
                  </a:lnTo>
                  <a:lnTo>
                    <a:pt x="93" y="1"/>
                  </a:lnTo>
                  <a:lnTo>
                    <a:pt x="91" y="2"/>
                  </a:lnTo>
                  <a:lnTo>
                    <a:pt x="89" y="2"/>
                  </a:lnTo>
                  <a:lnTo>
                    <a:pt x="87" y="3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1599" y="2223"/>
              <a:ext cx="225" cy="271"/>
            </a:xfrm>
            <a:custGeom>
              <a:avLst/>
              <a:gdLst>
                <a:gd name="T0" fmla="*/ 0 w 1558"/>
                <a:gd name="T1" fmla="*/ 0 h 1882"/>
                <a:gd name="T2" fmla="*/ 0 w 1558"/>
                <a:gd name="T3" fmla="*/ 0 h 1882"/>
                <a:gd name="T4" fmla="*/ 0 w 1558"/>
                <a:gd name="T5" fmla="*/ 0 h 1882"/>
                <a:gd name="T6" fmla="*/ 0 w 1558"/>
                <a:gd name="T7" fmla="*/ 0 h 1882"/>
                <a:gd name="T8" fmla="*/ 0 w 1558"/>
                <a:gd name="T9" fmla="*/ 0 h 1882"/>
                <a:gd name="T10" fmla="*/ 0 w 1558"/>
                <a:gd name="T11" fmla="*/ 0 h 1882"/>
                <a:gd name="T12" fmla="*/ 0 w 1558"/>
                <a:gd name="T13" fmla="*/ 0 h 1882"/>
                <a:gd name="T14" fmla="*/ 0 w 1558"/>
                <a:gd name="T15" fmla="*/ 0 h 1882"/>
                <a:gd name="T16" fmla="*/ 0 w 1558"/>
                <a:gd name="T17" fmla="*/ 0 h 1882"/>
                <a:gd name="T18" fmla="*/ 0 w 1558"/>
                <a:gd name="T19" fmla="*/ 0 h 1882"/>
                <a:gd name="T20" fmla="*/ 0 w 1558"/>
                <a:gd name="T21" fmla="*/ 0 h 1882"/>
                <a:gd name="T22" fmla="*/ 0 w 1558"/>
                <a:gd name="T23" fmla="*/ 0 h 1882"/>
                <a:gd name="T24" fmla="*/ 0 w 1558"/>
                <a:gd name="T25" fmla="*/ 0 h 1882"/>
                <a:gd name="T26" fmla="*/ 0 w 1558"/>
                <a:gd name="T27" fmla="*/ 0 h 1882"/>
                <a:gd name="T28" fmla="*/ 0 w 1558"/>
                <a:gd name="T29" fmla="*/ 0 h 1882"/>
                <a:gd name="T30" fmla="*/ 0 w 1558"/>
                <a:gd name="T31" fmla="*/ 0 h 1882"/>
                <a:gd name="T32" fmla="*/ 0 w 1558"/>
                <a:gd name="T33" fmla="*/ 0 h 1882"/>
                <a:gd name="T34" fmla="*/ 0 w 1558"/>
                <a:gd name="T35" fmla="*/ 0 h 1882"/>
                <a:gd name="T36" fmla="*/ 0 w 1558"/>
                <a:gd name="T37" fmla="*/ 0 h 1882"/>
                <a:gd name="T38" fmla="*/ 0 w 1558"/>
                <a:gd name="T39" fmla="*/ 0 h 1882"/>
                <a:gd name="T40" fmla="*/ 0 w 1558"/>
                <a:gd name="T41" fmla="*/ 0 h 1882"/>
                <a:gd name="T42" fmla="*/ 0 w 1558"/>
                <a:gd name="T43" fmla="*/ 0 h 1882"/>
                <a:gd name="T44" fmla="*/ 0 w 1558"/>
                <a:gd name="T45" fmla="*/ 0 h 1882"/>
                <a:gd name="T46" fmla="*/ 0 w 1558"/>
                <a:gd name="T47" fmla="*/ 0 h 1882"/>
                <a:gd name="T48" fmla="*/ 0 w 1558"/>
                <a:gd name="T49" fmla="*/ 0 h 1882"/>
                <a:gd name="T50" fmla="*/ 0 w 1558"/>
                <a:gd name="T51" fmla="*/ 0 h 1882"/>
                <a:gd name="T52" fmla="*/ 0 w 1558"/>
                <a:gd name="T53" fmla="*/ 0 h 1882"/>
                <a:gd name="T54" fmla="*/ 0 w 1558"/>
                <a:gd name="T55" fmla="*/ 0 h 1882"/>
                <a:gd name="T56" fmla="*/ 0 w 1558"/>
                <a:gd name="T57" fmla="*/ 0 h 1882"/>
                <a:gd name="T58" fmla="*/ 0 w 1558"/>
                <a:gd name="T59" fmla="*/ 0 h 1882"/>
                <a:gd name="T60" fmla="*/ 0 w 1558"/>
                <a:gd name="T61" fmla="*/ 0 h 1882"/>
                <a:gd name="T62" fmla="*/ 0 w 1558"/>
                <a:gd name="T63" fmla="*/ 0 h 1882"/>
                <a:gd name="T64" fmla="*/ 0 w 1558"/>
                <a:gd name="T65" fmla="*/ 0 h 1882"/>
                <a:gd name="T66" fmla="*/ 0 w 1558"/>
                <a:gd name="T67" fmla="*/ 0 h 1882"/>
                <a:gd name="T68" fmla="*/ 0 w 1558"/>
                <a:gd name="T69" fmla="*/ 0 h 1882"/>
                <a:gd name="T70" fmla="*/ 0 w 1558"/>
                <a:gd name="T71" fmla="*/ 0 h 1882"/>
                <a:gd name="T72" fmla="*/ 0 w 1558"/>
                <a:gd name="T73" fmla="*/ 0 h 1882"/>
                <a:gd name="T74" fmla="*/ 0 w 1558"/>
                <a:gd name="T75" fmla="*/ 0 h 1882"/>
                <a:gd name="T76" fmla="*/ 0 w 1558"/>
                <a:gd name="T77" fmla="*/ 0 h 1882"/>
                <a:gd name="T78" fmla="*/ 0 w 1558"/>
                <a:gd name="T79" fmla="*/ 0 h 1882"/>
                <a:gd name="T80" fmla="*/ 0 w 1558"/>
                <a:gd name="T81" fmla="*/ 0 h 1882"/>
                <a:gd name="T82" fmla="*/ 0 w 1558"/>
                <a:gd name="T83" fmla="*/ 0 h 1882"/>
                <a:gd name="T84" fmla="*/ 0 w 1558"/>
                <a:gd name="T85" fmla="*/ 0 h 1882"/>
                <a:gd name="T86" fmla="*/ 0 w 1558"/>
                <a:gd name="T87" fmla="*/ 0 h 1882"/>
                <a:gd name="T88" fmla="*/ 0 w 1558"/>
                <a:gd name="T89" fmla="*/ 0 h 1882"/>
                <a:gd name="T90" fmla="*/ 0 w 1558"/>
                <a:gd name="T91" fmla="*/ 0 h 18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58"/>
                <a:gd name="T139" fmla="*/ 0 h 1882"/>
                <a:gd name="T140" fmla="*/ 1558 w 1558"/>
                <a:gd name="T141" fmla="*/ 1882 h 18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58" h="1882">
                  <a:moveTo>
                    <a:pt x="507" y="0"/>
                  </a:moveTo>
                  <a:lnTo>
                    <a:pt x="334" y="98"/>
                  </a:lnTo>
                  <a:lnTo>
                    <a:pt x="235" y="402"/>
                  </a:lnTo>
                  <a:lnTo>
                    <a:pt x="144" y="608"/>
                  </a:lnTo>
                  <a:lnTo>
                    <a:pt x="29" y="683"/>
                  </a:lnTo>
                  <a:lnTo>
                    <a:pt x="0" y="845"/>
                  </a:lnTo>
                  <a:lnTo>
                    <a:pt x="83" y="877"/>
                  </a:lnTo>
                  <a:lnTo>
                    <a:pt x="162" y="765"/>
                  </a:lnTo>
                  <a:lnTo>
                    <a:pt x="216" y="659"/>
                  </a:lnTo>
                  <a:lnTo>
                    <a:pt x="316" y="510"/>
                  </a:lnTo>
                  <a:lnTo>
                    <a:pt x="423" y="400"/>
                  </a:lnTo>
                  <a:lnTo>
                    <a:pt x="517" y="755"/>
                  </a:lnTo>
                  <a:lnTo>
                    <a:pt x="587" y="1167"/>
                  </a:lnTo>
                  <a:lnTo>
                    <a:pt x="701" y="1681"/>
                  </a:lnTo>
                  <a:lnTo>
                    <a:pt x="477" y="1817"/>
                  </a:lnTo>
                  <a:lnTo>
                    <a:pt x="502" y="1882"/>
                  </a:lnTo>
                  <a:lnTo>
                    <a:pt x="883" y="1752"/>
                  </a:lnTo>
                  <a:lnTo>
                    <a:pt x="784" y="1268"/>
                  </a:lnTo>
                  <a:lnTo>
                    <a:pt x="752" y="911"/>
                  </a:lnTo>
                  <a:lnTo>
                    <a:pt x="771" y="868"/>
                  </a:lnTo>
                  <a:lnTo>
                    <a:pt x="775" y="872"/>
                  </a:lnTo>
                  <a:lnTo>
                    <a:pt x="786" y="882"/>
                  </a:lnTo>
                  <a:lnTo>
                    <a:pt x="799" y="897"/>
                  </a:lnTo>
                  <a:lnTo>
                    <a:pt x="816" y="916"/>
                  </a:lnTo>
                  <a:lnTo>
                    <a:pt x="834" y="933"/>
                  </a:lnTo>
                  <a:lnTo>
                    <a:pt x="852" y="951"/>
                  </a:lnTo>
                  <a:lnTo>
                    <a:pt x="866" y="967"/>
                  </a:lnTo>
                  <a:lnTo>
                    <a:pt x="875" y="976"/>
                  </a:lnTo>
                  <a:lnTo>
                    <a:pt x="879" y="980"/>
                  </a:lnTo>
                  <a:lnTo>
                    <a:pt x="1150" y="1436"/>
                  </a:lnTo>
                  <a:lnTo>
                    <a:pt x="1261" y="1610"/>
                  </a:lnTo>
                  <a:lnTo>
                    <a:pt x="1558" y="1522"/>
                  </a:lnTo>
                  <a:lnTo>
                    <a:pt x="1541" y="1455"/>
                  </a:lnTo>
                  <a:lnTo>
                    <a:pt x="1344" y="1471"/>
                  </a:lnTo>
                  <a:lnTo>
                    <a:pt x="1124" y="1025"/>
                  </a:lnTo>
                  <a:lnTo>
                    <a:pt x="928" y="722"/>
                  </a:lnTo>
                  <a:lnTo>
                    <a:pt x="773" y="295"/>
                  </a:lnTo>
                  <a:lnTo>
                    <a:pt x="912" y="373"/>
                  </a:lnTo>
                  <a:lnTo>
                    <a:pt x="1086" y="443"/>
                  </a:lnTo>
                  <a:lnTo>
                    <a:pt x="1153" y="501"/>
                  </a:lnTo>
                  <a:lnTo>
                    <a:pt x="1317" y="459"/>
                  </a:lnTo>
                  <a:lnTo>
                    <a:pt x="1301" y="396"/>
                  </a:lnTo>
                  <a:lnTo>
                    <a:pt x="1188" y="349"/>
                  </a:lnTo>
                  <a:lnTo>
                    <a:pt x="1065" y="317"/>
                  </a:lnTo>
                  <a:lnTo>
                    <a:pt x="935" y="211"/>
                  </a:lnTo>
                  <a:lnTo>
                    <a:pt x="667" y="0"/>
                  </a:lnTo>
                  <a:lnTo>
                    <a:pt x="662" y="0"/>
                  </a:lnTo>
                  <a:lnTo>
                    <a:pt x="646" y="0"/>
                  </a:lnTo>
                  <a:lnTo>
                    <a:pt x="624" y="0"/>
                  </a:lnTo>
                  <a:lnTo>
                    <a:pt x="597" y="2"/>
                  </a:lnTo>
                  <a:lnTo>
                    <a:pt x="572" y="2"/>
                  </a:lnTo>
                  <a:lnTo>
                    <a:pt x="545" y="2"/>
                  </a:lnTo>
                  <a:lnTo>
                    <a:pt x="525" y="0"/>
                  </a:lnTo>
                  <a:lnTo>
                    <a:pt x="511" y="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1776" y="2104"/>
              <a:ext cx="41" cy="51"/>
            </a:xfrm>
            <a:custGeom>
              <a:avLst/>
              <a:gdLst>
                <a:gd name="T0" fmla="*/ 0 w 287"/>
                <a:gd name="T1" fmla="*/ 0 h 349"/>
                <a:gd name="T2" fmla="*/ 0 w 287"/>
                <a:gd name="T3" fmla="*/ 0 h 349"/>
                <a:gd name="T4" fmla="*/ 0 w 287"/>
                <a:gd name="T5" fmla="*/ 0 h 349"/>
                <a:gd name="T6" fmla="*/ 0 w 287"/>
                <a:gd name="T7" fmla="*/ 0 h 349"/>
                <a:gd name="T8" fmla="*/ 0 w 287"/>
                <a:gd name="T9" fmla="*/ 0 h 349"/>
                <a:gd name="T10" fmla="*/ 0 w 287"/>
                <a:gd name="T11" fmla="*/ 0 h 349"/>
                <a:gd name="T12" fmla="*/ 0 w 287"/>
                <a:gd name="T13" fmla="*/ 0 h 349"/>
                <a:gd name="T14" fmla="*/ 0 w 287"/>
                <a:gd name="T15" fmla="*/ 0 h 349"/>
                <a:gd name="T16" fmla="*/ 0 w 287"/>
                <a:gd name="T17" fmla="*/ 0 h 349"/>
                <a:gd name="T18" fmla="*/ 0 w 287"/>
                <a:gd name="T19" fmla="*/ 0 h 349"/>
                <a:gd name="T20" fmla="*/ 0 w 287"/>
                <a:gd name="T21" fmla="*/ 0 h 349"/>
                <a:gd name="T22" fmla="*/ 0 w 287"/>
                <a:gd name="T23" fmla="*/ 0 h 349"/>
                <a:gd name="T24" fmla="*/ 0 w 287"/>
                <a:gd name="T25" fmla="*/ 0 h 349"/>
                <a:gd name="T26" fmla="*/ 0 w 287"/>
                <a:gd name="T27" fmla="*/ 0 h 349"/>
                <a:gd name="T28" fmla="*/ 0 w 287"/>
                <a:gd name="T29" fmla="*/ 0 h 349"/>
                <a:gd name="T30" fmla="*/ 0 w 287"/>
                <a:gd name="T31" fmla="*/ 0 h 349"/>
                <a:gd name="T32" fmla="*/ 0 w 287"/>
                <a:gd name="T33" fmla="*/ 0 h 349"/>
                <a:gd name="T34" fmla="*/ 0 w 287"/>
                <a:gd name="T35" fmla="*/ 0 h 349"/>
                <a:gd name="T36" fmla="*/ 0 w 287"/>
                <a:gd name="T37" fmla="*/ 0 h 349"/>
                <a:gd name="T38" fmla="*/ 0 w 287"/>
                <a:gd name="T39" fmla="*/ 0 h 349"/>
                <a:gd name="T40" fmla="*/ 0 w 287"/>
                <a:gd name="T41" fmla="*/ 0 h 349"/>
                <a:gd name="T42" fmla="*/ 0 w 287"/>
                <a:gd name="T43" fmla="*/ 0 h 349"/>
                <a:gd name="T44" fmla="*/ 0 w 287"/>
                <a:gd name="T45" fmla="*/ 0 h 349"/>
                <a:gd name="T46" fmla="*/ 0 w 287"/>
                <a:gd name="T47" fmla="*/ 0 h 349"/>
                <a:gd name="T48" fmla="*/ 0 w 287"/>
                <a:gd name="T49" fmla="*/ 0 h 349"/>
                <a:gd name="T50" fmla="*/ 0 w 287"/>
                <a:gd name="T51" fmla="*/ 0 h 349"/>
                <a:gd name="T52" fmla="*/ 0 w 287"/>
                <a:gd name="T53" fmla="*/ 0 h 349"/>
                <a:gd name="T54" fmla="*/ 0 w 287"/>
                <a:gd name="T55" fmla="*/ 0 h 349"/>
                <a:gd name="T56" fmla="*/ 0 w 287"/>
                <a:gd name="T57" fmla="*/ 0 h 349"/>
                <a:gd name="T58" fmla="*/ 0 w 287"/>
                <a:gd name="T59" fmla="*/ 0 h 349"/>
                <a:gd name="T60" fmla="*/ 0 w 287"/>
                <a:gd name="T61" fmla="*/ 0 h 349"/>
                <a:gd name="T62" fmla="*/ 0 w 287"/>
                <a:gd name="T63" fmla="*/ 0 h 349"/>
                <a:gd name="T64" fmla="*/ 0 w 287"/>
                <a:gd name="T65" fmla="*/ 0 h 349"/>
                <a:gd name="T66" fmla="*/ 0 w 287"/>
                <a:gd name="T67" fmla="*/ 0 h 349"/>
                <a:gd name="T68" fmla="*/ 0 w 287"/>
                <a:gd name="T69" fmla="*/ 0 h 349"/>
                <a:gd name="T70" fmla="*/ 0 w 287"/>
                <a:gd name="T71" fmla="*/ 0 h 349"/>
                <a:gd name="T72" fmla="*/ 0 w 287"/>
                <a:gd name="T73" fmla="*/ 0 h 349"/>
                <a:gd name="T74" fmla="*/ 0 w 287"/>
                <a:gd name="T75" fmla="*/ 0 h 349"/>
                <a:gd name="T76" fmla="*/ 0 w 287"/>
                <a:gd name="T77" fmla="*/ 0 h 349"/>
                <a:gd name="T78" fmla="*/ 0 w 287"/>
                <a:gd name="T79" fmla="*/ 0 h 349"/>
                <a:gd name="T80" fmla="*/ 0 w 287"/>
                <a:gd name="T81" fmla="*/ 0 h 349"/>
                <a:gd name="T82" fmla="*/ 0 w 287"/>
                <a:gd name="T83" fmla="*/ 0 h 349"/>
                <a:gd name="T84" fmla="*/ 0 w 287"/>
                <a:gd name="T85" fmla="*/ 0 h 349"/>
                <a:gd name="T86" fmla="*/ 0 w 287"/>
                <a:gd name="T87" fmla="*/ 0 h 349"/>
                <a:gd name="T88" fmla="*/ 0 w 287"/>
                <a:gd name="T89" fmla="*/ 0 h 349"/>
                <a:gd name="T90" fmla="*/ 0 w 287"/>
                <a:gd name="T91" fmla="*/ 0 h 349"/>
                <a:gd name="T92" fmla="*/ 0 w 287"/>
                <a:gd name="T93" fmla="*/ 0 h 349"/>
                <a:gd name="T94" fmla="*/ 0 w 287"/>
                <a:gd name="T95" fmla="*/ 0 h 349"/>
                <a:gd name="T96" fmla="*/ 0 w 287"/>
                <a:gd name="T97" fmla="*/ 0 h 349"/>
                <a:gd name="T98" fmla="*/ 0 w 287"/>
                <a:gd name="T99" fmla="*/ 0 h 349"/>
                <a:gd name="T100" fmla="*/ 0 w 287"/>
                <a:gd name="T101" fmla="*/ 0 h 349"/>
                <a:gd name="T102" fmla="*/ 0 w 287"/>
                <a:gd name="T103" fmla="*/ 0 h 349"/>
                <a:gd name="T104" fmla="*/ 0 w 287"/>
                <a:gd name="T105" fmla="*/ 0 h 349"/>
                <a:gd name="T106" fmla="*/ 0 w 287"/>
                <a:gd name="T107" fmla="*/ 0 h 349"/>
                <a:gd name="T108" fmla="*/ 0 w 287"/>
                <a:gd name="T109" fmla="*/ 0 h 349"/>
                <a:gd name="T110" fmla="*/ 0 w 287"/>
                <a:gd name="T111" fmla="*/ 0 h 349"/>
                <a:gd name="T112" fmla="*/ 0 w 287"/>
                <a:gd name="T113" fmla="*/ 0 h 349"/>
                <a:gd name="T114" fmla="*/ 0 w 287"/>
                <a:gd name="T115" fmla="*/ 0 h 349"/>
                <a:gd name="T116" fmla="*/ 0 w 287"/>
                <a:gd name="T117" fmla="*/ 0 h 349"/>
                <a:gd name="T118" fmla="*/ 0 w 287"/>
                <a:gd name="T119" fmla="*/ 0 h 3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7"/>
                <a:gd name="T181" fmla="*/ 0 h 349"/>
                <a:gd name="T182" fmla="*/ 287 w 287"/>
                <a:gd name="T183" fmla="*/ 349 h 3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7" h="349">
                  <a:moveTo>
                    <a:pt x="221" y="340"/>
                  </a:moveTo>
                  <a:lnTo>
                    <a:pt x="223" y="339"/>
                  </a:lnTo>
                  <a:lnTo>
                    <a:pt x="226" y="338"/>
                  </a:lnTo>
                  <a:lnTo>
                    <a:pt x="227" y="337"/>
                  </a:lnTo>
                  <a:lnTo>
                    <a:pt x="229" y="336"/>
                  </a:lnTo>
                  <a:lnTo>
                    <a:pt x="231" y="335"/>
                  </a:lnTo>
                  <a:lnTo>
                    <a:pt x="233" y="334"/>
                  </a:lnTo>
                  <a:lnTo>
                    <a:pt x="236" y="333"/>
                  </a:lnTo>
                  <a:lnTo>
                    <a:pt x="237" y="331"/>
                  </a:lnTo>
                  <a:lnTo>
                    <a:pt x="239" y="329"/>
                  </a:lnTo>
                  <a:lnTo>
                    <a:pt x="241" y="328"/>
                  </a:lnTo>
                  <a:lnTo>
                    <a:pt x="242" y="327"/>
                  </a:lnTo>
                  <a:lnTo>
                    <a:pt x="244" y="325"/>
                  </a:lnTo>
                  <a:lnTo>
                    <a:pt x="247" y="324"/>
                  </a:lnTo>
                  <a:lnTo>
                    <a:pt x="248" y="321"/>
                  </a:lnTo>
                  <a:lnTo>
                    <a:pt x="250" y="320"/>
                  </a:lnTo>
                  <a:lnTo>
                    <a:pt x="251" y="318"/>
                  </a:lnTo>
                  <a:lnTo>
                    <a:pt x="253" y="317"/>
                  </a:lnTo>
                  <a:lnTo>
                    <a:pt x="254" y="315"/>
                  </a:lnTo>
                  <a:lnTo>
                    <a:pt x="257" y="314"/>
                  </a:lnTo>
                  <a:lnTo>
                    <a:pt x="258" y="311"/>
                  </a:lnTo>
                  <a:lnTo>
                    <a:pt x="259" y="309"/>
                  </a:lnTo>
                  <a:lnTo>
                    <a:pt x="261" y="307"/>
                  </a:lnTo>
                  <a:lnTo>
                    <a:pt x="262" y="306"/>
                  </a:lnTo>
                  <a:lnTo>
                    <a:pt x="263" y="304"/>
                  </a:lnTo>
                  <a:lnTo>
                    <a:pt x="264" y="301"/>
                  </a:lnTo>
                  <a:lnTo>
                    <a:pt x="267" y="299"/>
                  </a:lnTo>
                  <a:lnTo>
                    <a:pt x="268" y="297"/>
                  </a:lnTo>
                  <a:lnTo>
                    <a:pt x="269" y="295"/>
                  </a:lnTo>
                  <a:lnTo>
                    <a:pt x="270" y="293"/>
                  </a:lnTo>
                  <a:lnTo>
                    <a:pt x="271" y="290"/>
                  </a:lnTo>
                  <a:lnTo>
                    <a:pt x="272" y="288"/>
                  </a:lnTo>
                  <a:lnTo>
                    <a:pt x="273" y="286"/>
                  </a:lnTo>
                  <a:lnTo>
                    <a:pt x="274" y="284"/>
                  </a:lnTo>
                  <a:lnTo>
                    <a:pt x="276" y="280"/>
                  </a:lnTo>
                  <a:lnTo>
                    <a:pt x="277" y="278"/>
                  </a:lnTo>
                  <a:lnTo>
                    <a:pt x="278" y="276"/>
                  </a:lnTo>
                  <a:lnTo>
                    <a:pt x="278" y="274"/>
                  </a:lnTo>
                  <a:lnTo>
                    <a:pt x="279" y="271"/>
                  </a:lnTo>
                  <a:lnTo>
                    <a:pt x="280" y="268"/>
                  </a:lnTo>
                  <a:lnTo>
                    <a:pt x="281" y="266"/>
                  </a:lnTo>
                  <a:lnTo>
                    <a:pt x="281" y="264"/>
                  </a:lnTo>
                  <a:lnTo>
                    <a:pt x="282" y="260"/>
                  </a:lnTo>
                  <a:lnTo>
                    <a:pt x="282" y="258"/>
                  </a:lnTo>
                  <a:lnTo>
                    <a:pt x="283" y="255"/>
                  </a:lnTo>
                  <a:lnTo>
                    <a:pt x="283" y="253"/>
                  </a:lnTo>
                  <a:lnTo>
                    <a:pt x="284" y="249"/>
                  </a:lnTo>
                  <a:lnTo>
                    <a:pt x="284" y="247"/>
                  </a:lnTo>
                  <a:lnTo>
                    <a:pt x="286" y="244"/>
                  </a:lnTo>
                  <a:lnTo>
                    <a:pt x="286" y="241"/>
                  </a:lnTo>
                  <a:lnTo>
                    <a:pt x="286" y="238"/>
                  </a:lnTo>
                  <a:lnTo>
                    <a:pt x="287" y="236"/>
                  </a:lnTo>
                  <a:lnTo>
                    <a:pt x="287" y="233"/>
                  </a:lnTo>
                  <a:lnTo>
                    <a:pt x="287" y="230"/>
                  </a:lnTo>
                  <a:lnTo>
                    <a:pt x="287" y="227"/>
                  </a:lnTo>
                  <a:lnTo>
                    <a:pt x="287" y="224"/>
                  </a:lnTo>
                  <a:lnTo>
                    <a:pt x="287" y="221"/>
                  </a:lnTo>
                  <a:lnTo>
                    <a:pt x="287" y="218"/>
                  </a:lnTo>
                  <a:lnTo>
                    <a:pt x="287" y="215"/>
                  </a:lnTo>
                  <a:lnTo>
                    <a:pt x="287" y="213"/>
                  </a:lnTo>
                  <a:lnTo>
                    <a:pt x="287" y="209"/>
                  </a:lnTo>
                  <a:lnTo>
                    <a:pt x="287" y="206"/>
                  </a:lnTo>
                  <a:lnTo>
                    <a:pt x="287" y="204"/>
                  </a:lnTo>
                  <a:lnTo>
                    <a:pt x="287" y="200"/>
                  </a:lnTo>
                  <a:lnTo>
                    <a:pt x="286" y="197"/>
                  </a:lnTo>
                  <a:lnTo>
                    <a:pt x="286" y="194"/>
                  </a:lnTo>
                  <a:lnTo>
                    <a:pt x="286" y="191"/>
                  </a:lnTo>
                  <a:lnTo>
                    <a:pt x="284" y="188"/>
                  </a:lnTo>
                  <a:lnTo>
                    <a:pt x="284" y="185"/>
                  </a:lnTo>
                  <a:lnTo>
                    <a:pt x="284" y="181"/>
                  </a:lnTo>
                  <a:lnTo>
                    <a:pt x="283" y="179"/>
                  </a:lnTo>
                  <a:lnTo>
                    <a:pt x="283" y="176"/>
                  </a:lnTo>
                  <a:lnTo>
                    <a:pt x="282" y="173"/>
                  </a:lnTo>
                  <a:lnTo>
                    <a:pt x="281" y="169"/>
                  </a:lnTo>
                  <a:lnTo>
                    <a:pt x="281" y="167"/>
                  </a:lnTo>
                  <a:lnTo>
                    <a:pt x="280" y="164"/>
                  </a:lnTo>
                  <a:lnTo>
                    <a:pt x="279" y="160"/>
                  </a:lnTo>
                  <a:lnTo>
                    <a:pt x="279" y="157"/>
                  </a:lnTo>
                  <a:lnTo>
                    <a:pt x="278" y="155"/>
                  </a:lnTo>
                  <a:lnTo>
                    <a:pt x="277" y="151"/>
                  </a:lnTo>
                  <a:lnTo>
                    <a:pt x="276" y="148"/>
                  </a:lnTo>
                  <a:lnTo>
                    <a:pt x="274" y="146"/>
                  </a:lnTo>
                  <a:lnTo>
                    <a:pt x="273" y="143"/>
                  </a:lnTo>
                  <a:lnTo>
                    <a:pt x="272" y="139"/>
                  </a:lnTo>
                  <a:lnTo>
                    <a:pt x="271" y="136"/>
                  </a:lnTo>
                  <a:lnTo>
                    <a:pt x="270" y="134"/>
                  </a:lnTo>
                  <a:lnTo>
                    <a:pt x="269" y="130"/>
                  </a:lnTo>
                  <a:lnTo>
                    <a:pt x="268" y="127"/>
                  </a:lnTo>
                  <a:lnTo>
                    <a:pt x="267" y="125"/>
                  </a:lnTo>
                  <a:lnTo>
                    <a:pt x="266" y="121"/>
                  </a:lnTo>
                  <a:lnTo>
                    <a:pt x="264" y="119"/>
                  </a:lnTo>
                  <a:lnTo>
                    <a:pt x="262" y="116"/>
                  </a:lnTo>
                  <a:lnTo>
                    <a:pt x="261" y="113"/>
                  </a:lnTo>
                  <a:lnTo>
                    <a:pt x="260" y="110"/>
                  </a:lnTo>
                  <a:lnTo>
                    <a:pt x="258" y="107"/>
                  </a:lnTo>
                  <a:lnTo>
                    <a:pt x="257" y="105"/>
                  </a:lnTo>
                  <a:lnTo>
                    <a:pt x="256" y="101"/>
                  </a:lnTo>
                  <a:lnTo>
                    <a:pt x="253" y="99"/>
                  </a:lnTo>
                  <a:lnTo>
                    <a:pt x="252" y="96"/>
                  </a:lnTo>
                  <a:lnTo>
                    <a:pt x="250" y="94"/>
                  </a:lnTo>
                  <a:lnTo>
                    <a:pt x="249" y="90"/>
                  </a:lnTo>
                  <a:lnTo>
                    <a:pt x="247" y="88"/>
                  </a:lnTo>
                  <a:lnTo>
                    <a:pt x="246" y="86"/>
                  </a:lnTo>
                  <a:lnTo>
                    <a:pt x="243" y="83"/>
                  </a:lnTo>
                  <a:lnTo>
                    <a:pt x="241" y="80"/>
                  </a:lnTo>
                  <a:lnTo>
                    <a:pt x="240" y="78"/>
                  </a:lnTo>
                  <a:lnTo>
                    <a:pt x="238" y="75"/>
                  </a:lnTo>
                  <a:lnTo>
                    <a:pt x="236" y="73"/>
                  </a:lnTo>
                  <a:lnTo>
                    <a:pt x="233" y="70"/>
                  </a:lnTo>
                  <a:lnTo>
                    <a:pt x="232" y="68"/>
                  </a:lnTo>
                  <a:lnTo>
                    <a:pt x="230" y="66"/>
                  </a:lnTo>
                  <a:lnTo>
                    <a:pt x="228" y="63"/>
                  </a:lnTo>
                  <a:lnTo>
                    <a:pt x="226" y="60"/>
                  </a:lnTo>
                  <a:lnTo>
                    <a:pt x="223" y="58"/>
                  </a:lnTo>
                  <a:lnTo>
                    <a:pt x="221" y="56"/>
                  </a:lnTo>
                  <a:lnTo>
                    <a:pt x="220" y="54"/>
                  </a:lnTo>
                  <a:lnTo>
                    <a:pt x="218" y="51"/>
                  </a:lnTo>
                  <a:lnTo>
                    <a:pt x="216" y="49"/>
                  </a:lnTo>
                  <a:lnTo>
                    <a:pt x="213" y="47"/>
                  </a:lnTo>
                  <a:lnTo>
                    <a:pt x="211" y="46"/>
                  </a:lnTo>
                  <a:lnTo>
                    <a:pt x="209" y="44"/>
                  </a:lnTo>
                  <a:lnTo>
                    <a:pt x="207" y="41"/>
                  </a:lnTo>
                  <a:lnTo>
                    <a:pt x="204" y="39"/>
                  </a:lnTo>
                  <a:lnTo>
                    <a:pt x="202" y="37"/>
                  </a:lnTo>
                  <a:lnTo>
                    <a:pt x="199" y="36"/>
                  </a:lnTo>
                  <a:lnTo>
                    <a:pt x="197" y="34"/>
                  </a:lnTo>
                  <a:lnTo>
                    <a:pt x="194" y="33"/>
                  </a:lnTo>
                  <a:lnTo>
                    <a:pt x="192" y="30"/>
                  </a:lnTo>
                  <a:lnTo>
                    <a:pt x="190" y="28"/>
                  </a:lnTo>
                  <a:lnTo>
                    <a:pt x="188" y="27"/>
                  </a:lnTo>
                  <a:lnTo>
                    <a:pt x="186" y="25"/>
                  </a:lnTo>
                  <a:lnTo>
                    <a:pt x="183" y="24"/>
                  </a:lnTo>
                  <a:lnTo>
                    <a:pt x="180" y="23"/>
                  </a:lnTo>
                  <a:lnTo>
                    <a:pt x="178" y="20"/>
                  </a:lnTo>
                  <a:lnTo>
                    <a:pt x="176" y="19"/>
                  </a:lnTo>
                  <a:lnTo>
                    <a:pt x="173" y="18"/>
                  </a:lnTo>
                  <a:lnTo>
                    <a:pt x="171" y="17"/>
                  </a:lnTo>
                  <a:lnTo>
                    <a:pt x="168" y="16"/>
                  </a:lnTo>
                  <a:lnTo>
                    <a:pt x="166" y="14"/>
                  </a:lnTo>
                  <a:lnTo>
                    <a:pt x="163" y="13"/>
                  </a:lnTo>
                  <a:lnTo>
                    <a:pt x="161" y="11"/>
                  </a:lnTo>
                  <a:lnTo>
                    <a:pt x="158" y="10"/>
                  </a:lnTo>
                  <a:lnTo>
                    <a:pt x="156" y="9"/>
                  </a:lnTo>
                  <a:lnTo>
                    <a:pt x="153" y="9"/>
                  </a:lnTo>
                  <a:lnTo>
                    <a:pt x="151" y="8"/>
                  </a:lnTo>
                  <a:lnTo>
                    <a:pt x="148" y="7"/>
                  </a:lnTo>
                  <a:lnTo>
                    <a:pt x="146" y="6"/>
                  </a:lnTo>
                  <a:lnTo>
                    <a:pt x="143" y="6"/>
                  </a:lnTo>
                  <a:lnTo>
                    <a:pt x="141" y="5"/>
                  </a:lnTo>
                  <a:lnTo>
                    <a:pt x="138" y="4"/>
                  </a:lnTo>
                  <a:lnTo>
                    <a:pt x="136" y="4"/>
                  </a:lnTo>
                  <a:lnTo>
                    <a:pt x="133" y="3"/>
                  </a:lnTo>
                  <a:lnTo>
                    <a:pt x="131" y="3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3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1" y="1"/>
                  </a:lnTo>
                  <a:lnTo>
                    <a:pt x="89" y="1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3" y="6"/>
                  </a:lnTo>
                  <a:lnTo>
                    <a:pt x="71" y="7"/>
                  </a:lnTo>
                  <a:lnTo>
                    <a:pt x="69" y="8"/>
                  </a:lnTo>
                  <a:lnTo>
                    <a:pt x="67" y="8"/>
                  </a:lnTo>
                  <a:lnTo>
                    <a:pt x="64" y="9"/>
                  </a:lnTo>
                  <a:lnTo>
                    <a:pt x="62" y="10"/>
                  </a:lnTo>
                  <a:lnTo>
                    <a:pt x="61" y="11"/>
                  </a:lnTo>
                  <a:lnTo>
                    <a:pt x="59" y="13"/>
                  </a:lnTo>
                  <a:lnTo>
                    <a:pt x="57" y="14"/>
                  </a:lnTo>
                  <a:lnTo>
                    <a:pt x="54" y="15"/>
                  </a:lnTo>
                  <a:lnTo>
                    <a:pt x="52" y="16"/>
                  </a:lnTo>
                  <a:lnTo>
                    <a:pt x="51" y="18"/>
                  </a:lnTo>
                  <a:lnTo>
                    <a:pt x="49" y="19"/>
                  </a:lnTo>
                  <a:lnTo>
                    <a:pt x="47" y="20"/>
                  </a:lnTo>
                  <a:lnTo>
                    <a:pt x="46" y="21"/>
                  </a:lnTo>
                  <a:lnTo>
                    <a:pt x="43" y="24"/>
                  </a:lnTo>
                  <a:lnTo>
                    <a:pt x="41" y="25"/>
                  </a:lnTo>
                  <a:lnTo>
                    <a:pt x="40" y="27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34" y="31"/>
                  </a:lnTo>
                  <a:lnTo>
                    <a:pt x="33" y="34"/>
                  </a:lnTo>
                  <a:lnTo>
                    <a:pt x="31" y="35"/>
                  </a:lnTo>
                  <a:lnTo>
                    <a:pt x="30" y="37"/>
                  </a:lnTo>
                  <a:lnTo>
                    <a:pt x="28" y="39"/>
                  </a:lnTo>
                  <a:lnTo>
                    <a:pt x="27" y="41"/>
                  </a:lnTo>
                  <a:lnTo>
                    <a:pt x="26" y="43"/>
                  </a:lnTo>
                  <a:lnTo>
                    <a:pt x="24" y="45"/>
                  </a:lnTo>
                  <a:lnTo>
                    <a:pt x="22" y="47"/>
                  </a:lnTo>
                  <a:lnTo>
                    <a:pt x="21" y="49"/>
                  </a:lnTo>
                  <a:lnTo>
                    <a:pt x="20" y="51"/>
                  </a:lnTo>
                  <a:lnTo>
                    <a:pt x="19" y="54"/>
                  </a:lnTo>
                  <a:lnTo>
                    <a:pt x="18" y="56"/>
                  </a:lnTo>
                  <a:lnTo>
                    <a:pt x="17" y="58"/>
                  </a:lnTo>
                  <a:lnTo>
                    <a:pt x="16" y="60"/>
                  </a:lnTo>
                  <a:lnTo>
                    <a:pt x="14" y="63"/>
                  </a:lnTo>
                  <a:lnTo>
                    <a:pt x="13" y="65"/>
                  </a:lnTo>
                  <a:lnTo>
                    <a:pt x="12" y="67"/>
                  </a:lnTo>
                  <a:lnTo>
                    <a:pt x="11" y="69"/>
                  </a:lnTo>
                  <a:lnTo>
                    <a:pt x="10" y="73"/>
                  </a:lnTo>
                  <a:lnTo>
                    <a:pt x="9" y="75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7" y="83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4" y="90"/>
                  </a:lnTo>
                  <a:lnTo>
                    <a:pt x="3" y="93"/>
                  </a:lnTo>
                  <a:lnTo>
                    <a:pt x="3" y="96"/>
                  </a:lnTo>
                  <a:lnTo>
                    <a:pt x="2" y="98"/>
                  </a:lnTo>
                  <a:lnTo>
                    <a:pt x="2" y="101"/>
                  </a:lnTo>
                  <a:lnTo>
                    <a:pt x="2" y="104"/>
                  </a:lnTo>
                  <a:lnTo>
                    <a:pt x="1" y="107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0" y="115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1" y="150"/>
                  </a:lnTo>
                  <a:lnTo>
                    <a:pt x="1" y="154"/>
                  </a:lnTo>
                  <a:lnTo>
                    <a:pt x="1" y="157"/>
                  </a:lnTo>
                  <a:lnTo>
                    <a:pt x="1" y="160"/>
                  </a:lnTo>
                  <a:lnTo>
                    <a:pt x="2" y="163"/>
                  </a:lnTo>
                  <a:lnTo>
                    <a:pt x="2" y="166"/>
                  </a:lnTo>
                  <a:lnTo>
                    <a:pt x="3" y="169"/>
                  </a:lnTo>
                  <a:lnTo>
                    <a:pt x="3" y="171"/>
                  </a:lnTo>
                  <a:lnTo>
                    <a:pt x="4" y="175"/>
                  </a:lnTo>
                  <a:lnTo>
                    <a:pt x="4" y="178"/>
                  </a:lnTo>
                  <a:lnTo>
                    <a:pt x="6" y="181"/>
                  </a:lnTo>
                  <a:lnTo>
                    <a:pt x="7" y="184"/>
                  </a:lnTo>
                  <a:lnTo>
                    <a:pt x="7" y="187"/>
                  </a:lnTo>
                  <a:lnTo>
                    <a:pt x="8" y="190"/>
                  </a:lnTo>
                  <a:lnTo>
                    <a:pt x="9" y="194"/>
                  </a:lnTo>
                  <a:lnTo>
                    <a:pt x="10" y="196"/>
                  </a:lnTo>
                  <a:lnTo>
                    <a:pt x="10" y="199"/>
                  </a:lnTo>
                  <a:lnTo>
                    <a:pt x="11" y="203"/>
                  </a:lnTo>
                  <a:lnTo>
                    <a:pt x="12" y="206"/>
                  </a:lnTo>
                  <a:lnTo>
                    <a:pt x="13" y="208"/>
                  </a:lnTo>
                  <a:lnTo>
                    <a:pt x="14" y="211"/>
                  </a:lnTo>
                  <a:lnTo>
                    <a:pt x="16" y="215"/>
                  </a:lnTo>
                  <a:lnTo>
                    <a:pt x="17" y="217"/>
                  </a:lnTo>
                  <a:lnTo>
                    <a:pt x="18" y="220"/>
                  </a:lnTo>
                  <a:lnTo>
                    <a:pt x="20" y="224"/>
                  </a:lnTo>
                  <a:lnTo>
                    <a:pt x="21" y="226"/>
                  </a:lnTo>
                  <a:lnTo>
                    <a:pt x="22" y="229"/>
                  </a:lnTo>
                  <a:lnTo>
                    <a:pt x="23" y="233"/>
                  </a:lnTo>
                  <a:lnTo>
                    <a:pt x="24" y="235"/>
                  </a:lnTo>
                  <a:lnTo>
                    <a:pt x="27" y="238"/>
                  </a:lnTo>
                  <a:lnTo>
                    <a:pt x="28" y="240"/>
                  </a:lnTo>
                  <a:lnTo>
                    <a:pt x="29" y="244"/>
                  </a:lnTo>
                  <a:lnTo>
                    <a:pt x="31" y="246"/>
                  </a:lnTo>
                  <a:lnTo>
                    <a:pt x="32" y="249"/>
                  </a:lnTo>
                  <a:lnTo>
                    <a:pt x="34" y="251"/>
                  </a:lnTo>
                  <a:lnTo>
                    <a:pt x="36" y="255"/>
                  </a:lnTo>
                  <a:lnTo>
                    <a:pt x="38" y="257"/>
                  </a:lnTo>
                  <a:lnTo>
                    <a:pt x="39" y="260"/>
                  </a:lnTo>
                  <a:lnTo>
                    <a:pt x="41" y="263"/>
                  </a:lnTo>
                  <a:lnTo>
                    <a:pt x="42" y="265"/>
                  </a:lnTo>
                  <a:lnTo>
                    <a:pt x="44" y="268"/>
                  </a:lnTo>
                  <a:lnTo>
                    <a:pt x="47" y="270"/>
                  </a:lnTo>
                  <a:lnTo>
                    <a:pt x="48" y="273"/>
                  </a:lnTo>
                  <a:lnTo>
                    <a:pt x="50" y="276"/>
                  </a:lnTo>
                  <a:lnTo>
                    <a:pt x="52" y="278"/>
                  </a:lnTo>
                  <a:lnTo>
                    <a:pt x="53" y="280"/>
                  </a:lnTo>
                  <a:lnTo>
                    <a:pt x="56" y="283"/>
                  </a:lnTo>
                  <a:lnTo>
                    <a:pt x="58" y="285"/>
                  </a:lnTo>
                  <a:lnTo>
                    <a:pt x="60" y="287"/>
                  </a:lnTo>
                  <a:lnTo>
                    <a:pt x="62" y="289"/>
                  </a:lnTo>
                  <a:lnTo>
                    <a:pt x="64" y="293"/>
                  </a:lnTo>
                  <a:lnTo>
                    <a:pt x="67" y="295"/>
                  </a:lnTo>
                  <a:lnTo>
                    <a:pt x="68" y="297"/>
                  </a:lnTo>
                  <a:lnTo>
                    <a:pt x="70" y="298"/>
                  </a:lnTo>
                  <a:lnTo>
                    <a:pt x="72" y="300"/>
                  </a:lnTo>
                  <a:lnTo>
                    <a:pt x="74" y="303"/>
                  </a:lnTo>
                  <a:lnTo>
                    <a:pt x="77" y="305"/>
                  </a:lnTo>
                  <a:lnTo>
                    <a:pt x="79" y="307"/>
                  </a:lnTo>
                  <a:lnTo>
                    <a:pt x="81" y="309"/>
                  </a:lnTo>
                  <a:lnTo>
                    <a:pt x="83" y="310"/>
                  </a:lnTo>
                  <a:lnTo>
                    <a:pt x="86" y="313"/>
                  </a:lnTo>
                  <a:lnTo>
                    <a:pt x="89" y="315"/>
                  </a:lnTo>
                  <a:lnTo>
                    <a:pt x="91" y="316"/>
                  </a:lnTo>
                  <a:lnTo>
                    <a:pt x="93" y="318"/>
                  </a:lnTo>
                  <a:lnTo>
                    <a:pt x="96" y="320"/>
                  </a:lnTo>
                  <a:lnTo>
                    <a:pt x="98" y="321"/>
                  </a:lnTo>
                  <a:lnTo>
                    <a:pt x="100" y="324"/>
                  </a:lnTo>
                  <a:lnTo>
                    <a:pt x="102" y="325"/>
                  </a:lnTo>
                  <a:lnTo>
                    <a:pt x="106" y="326"/>
                  </a:lnTo>
                  <a:lnTo>
                    <a:pt x="108" y="328"/>
                  </a:lnTo>
                  <a:lnTo>
                    <a:pt x="110" y="329"/>
                  </a:lnTo>
                  <a:lnTo>
                    <a:pt x="112" y="330"/>
                  </a:lnTo>
                  <a:lnTo>
                    <a:pt x="114" y="331"/>
                  </a:lnTo>
                  <a:lnTo>
                    <a:pt x="118" y="334"/>
                  </a:lnTo>
                  <a:lnTo>
                    <a:pt x="120" y="335"/>
                  </a:lnTo>
                  <a:lnTo>
                    <a:pt x="122" y="336"/>
                  </a:lnTo>
                  <a:lnTo>
                    <a:pt x="124" y="337"/>
                  </a:lnTo>
                  <a:lnTo>
                    <a:pt x="128" y="338"/>
                  </a:lnTo>
                  <a:lnTo>
                    <a:pt x="130" y="339"/>
                  </a:lnTo>
                  <a:lnTo>
                    <a:pt x="132" y="340"/>
                  </a:lnTo>
                  <a:lnTo>
                    <a:pt x="134" y="341"/>
                  </a:lnTo>
                  <a:lnTo>
                    <a:pt x="138" y="341"/>
                  </a:lnTo>
                  <a:lnTo>
                    <a:pt x="140" y="343"/>
                  </a:lnTo>
                  <a:lnTo>
                    <a:pt x="142" y="344"/>
                  </a:lnTo>
                  <a:lnTo>
                    <a:pt x="144" y="345"/>
                  </a:lnTo>
                  <a:lnTo>
                    <a:pt x="148" y="345"/>
                  </a:lnTo>
                  <a:lnTo>
                    <a:pt x="150" y="346"/>
                  </a:lnTo>
                  <a:lnTo>
                    <a:pt x="152" y="346"/>
                  </a:lnTo>
                  <a:lnTo>
                    <a:pt x="154" y="347"/>
                  </a:lnTo>
                  <a:lnTo>
                    <a:pt x="158" y="347"/>
                  </a:lnTo>
                  <a:lnTo>
                    <a:pt x="160" y="348"/>
                  </a:lnTo>
                  <a:lnTo>
                    <a:pt x="162" y="348"/>
                  </a:lnTo>
                  <a:lnTo>
                    <a:pt x="164" y="348"/>
                  </a:lnTo>
                  <a:lnTo>
                    <a:pt x="168" y="348"/>
                  </a:lnTo>
                  <a:lnTo>
                    <a:pt x="170" y="349"/>
                  </a:lnTo>
                  <a:lnTo>
                    <a:pt x="172" y="349"/>
                  </a:lnTo>
                  <a:lnTo>
                    <a:pt x="174" y="349"/>
                  </a:lnTo>
                  <a:lnTo>
                    <a:pt x="177" y="349"/>
                  </a:lnTo>
                  <a:lnTo>
                    <a:pt x="180" y="349"/>
                  </a:lnTo>
                  <a:lnTo>
                    <a:pt x="182" y="349"/>
                  </a:lnTo>
                  <a:lnTo>
                    <a:pt x="184" y="349"/>
                  </a:lnTo>
                  <a:lnTo>
                    <a:pt x="187" y="349"/>
                  </a:lnTo>
                  <a:lnTo>
                    <a:pt x="189" y="349"/>
                  </a:lnTo>
                  <a:lnTo>
                    <a:pt x="191" y="348"/>
                  </a:lnTo>
                  <a:lnTo>
                    <a:pt x="194" y="348"/>
                  </a:lnTo>
                  <a:lnTo>
                    <a:pt x="197" y="348"/>
                  </a:lnTo>
                  <a:lnTo>
                    <a:pt x="199" y="347"/>
                  </a:lnTo>
                  <a:lnTo>
                    <a:pt x="201" y="347"/>
                  </a:lnTo>
                  <a:lnTo>
                    <a:pt x="203" y="346"/>
                  </a:lnTo>
                  <a:lnTo>
                    <a:pt x="206" y="346"/>
                  </a:lnTo>
                  <a:lnTo>
                    <a:pt x="208" y="345"/>
                  </a:lnTo>
                  <a:lnTo>
                    <a:pt x="210" y="345"/>
                  </a:lnTo>
                  <a:lnTo>
                    <a:pt x="212" y="344"/>
                  </a:lnTo>
                  <a:lnTo>
                    <a:pt x="214" y="343"/>
                  </a:lnTo>
                  <a:lnTo>
                    <a:pt x="217" y="343"/>
                  </a:lnTo>
                  <a:lnTo>
                    <a:pt x="219" y="341"/>
                  </a:lnTo>
                  <a:lnTo>
                    <a:pt x="221" y="34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1768" y="2150"/>
              <a:ext cx="238" cy="273"/>
            </a:xfrm>
            <a:custGeom>
              <a:avLst/>
              <a:gdLst>
                <a:gd name="T0" fmla="*/ 0 w 1647"/>
                <a:gd name="T1" fmla="*/ 0 h 1883"/>
                <a:gd name="T2" fmla="*/ 0 w 1647"/>
                <a:gd name="T3" fmla="*/ 0 h 1883"/>
                <a:gd name="T4" fmla="*/ 0 w 1647"/>
                <a:gd name="T5" fmla="*/ 0 h 1883"/>
                <a:gd name="T6" fmla="*/ 0 w 1647"/>
                <a:gd name="T7" fmla="*/ 0 h 1883"/>
                <a:gd name="T8" fmla="*/ 0 w 1647"/>
                <a:gd name="T9" fmla="*/ 0 h 1883"/>
                <a:gd name="T10" fmla="*/ 0 w 1647"/>
                <a:gd name="T11" fmla="*/ 0 h 1883"/>
                <a:gd name="T12" fmla="*/ 0 w 1647"/>
                <a:gd name="T13" fmla="*/ 0 h 1883"/>
                <a:gd name="T14" fmla="*/ 0 w 1647"/>
                <a:gd name="T15" fmla="*/ 0 h 1883"/>
                <a:gd name="T16" fmla="*/ 0 w 1647"/>
                <a:gd name="T17" fmla="*/ 0 h 1883"/>
                <a:gd name="T18" fmla="*/ 0 w 1647"/>
                <a:gd name="T19" fmla="*/ 0 h 1883"/>
                <a:gd name="T20" fmla="*/ 0 w 1647"/>
                <a:gd name="T21" fmla="*/ 0 h 1883"/>
                <a:gd name="T22" fmla="*/ 0 w 1647"/>
                <a:gd name="T23" fmla="*/ 0 h 1883"/>
                <a:gd name="T24" fmla="*/ 0 w 1647"/>
                <a:gd name="T25" fmla="*/ 0 h 1883"/>
                <a:gd name="T26" fmla="*/ 0 w 1647"/>
                <a:gd name="T27" fmla="*/ 0 h 1883"/>
                <a:gd name="T28" fmla="*/ 0 w 1647"/>
                <a:gd name="T29" fmla="*/ 0 h 1883"/>
                <a:gd name="T30" fmla="*/ 0 w 1647"/>
                <a:gd name="T31" fmla="*/ 0 h 1883"/>
                <a:gd name="T32" fmla="*/ 0 w 1647"/>
                <a:gd name="T33" fmla="*/ 0 h 1883"/>
                <a:gd name="T34" fmla="*/ 0 w 1647"/>
                <a:gd name="T35" fmla="*/ 0 h 1883"/>
                <a:gd name="T36" fmla="*/ 0 w 1647"/>
                <a:gd name="T37" fmla="*/ 0 h 1883"/>
                <a:gd name="T38" fmla="*/ 0 w 1647"/>
                <a:gd name="T39" fmla="*/ 0 h 1883"/>
                <a:gd name="T40" fmla="*/ 0 w 1647"/>
                <a:gd name="T41" fmla="*/ 0 h 1883"/>
                <a:gd name="T42" fmla="*/ 0 w 1647"/>
                <a:gd name="T43" fmla="*/ 0 h 1883"/>
                <a:gd name="T44" fmla="*/ 0 w 1647"/>
                <a:gd name="T45" fmla="*/ 0 h 1883"/>
                <a:gd name="T46" fmla="*/ 0 w 1647"/>
                <a:gd name="T47" fmla="*/ 0 h 1883"/>
                <a:gd name="T48" fmla="*/ 0 w 1647"/>
                <a:gd name="T49" fmla="*/ 0 h 1883"/>
                <a:gd name="T50" fmla="*/ 0 w 1647"/>
                <a:gd name="T51" fmla="*/ 0 h 1883"/>
                <a:gd name="T52" fmla="*/ 0 w 1647"/>
                <a:gd name="T53" fmla="*/ 0 h 1883"/>
                <a:gd name="T54" fmla="*/ 0 w 1647"/>
                <a:gd name="T55" fmla="*/ 0 h 1883"/>
                <a:gd name="T56" fmla="*/ 0 w 1647"/>
                <a:gd name="T57" fmla="*/ 0 h 1883"/>
                <a:gd name="T58" fmla="*/ 0 w 1647"/>
                <a:gd name="T59" fmla="*/ 0 h 1883"/>
                <a:gd name="T60" fmla="*/ 0 w 1647"/>
                <a:gd name="T61" fmla="*/ 0 h 1883"/>
                <a:gd name="T62" fmla="*/ 0 w 1647"/>
                <a:gd name="T63" fmla="*/ 0 h 1883"/>
                <a:gd name="T64" fmla="*/ 0 w 1647"/>
                <a:gd name="T65" fmla="*/ 0 h 1883"/>
                <a:gd name="T66" fmla="*/ 0 w 1647"/>
                <a:gd name="T67" fmla="*/ 0 h 1883"/>
                <a:gd name="T68" fmla="*/ 0 w 1647"/>
                <a:gd name="T69" fmla="*/ 0 h 1883"/>
                <a:gd name="T70" fmla="*/ 0 w 1647"/>
                <a:gd name="T71" fmla="*/ 0 h 1883"/>
                <a:gd name="T72" fmla="*/ 0 w 1647"/>
                <a:gd name="T73" fmla="*/ 0 h 1883"/>
                <a:gd name="T74" fmla="*/ 0 w 1647"/>
                <a:gd name="T75" fmla="*/ 0 h 1883"/>
                <a:gd name="T76" fmla="*/ 0 w 1647"/>
                <a:gd name="T77" fmla="*/ 0 h 1883"/>
                <a:gd name="T78" fmla="*/ 0 w 1647"/>
                <a:gd name="T79" fmla="*/ 0 h 1883"/>
                <a:gd name="T80" fmla="*/ 0 w 1647"/>
                <a:gd name="T81" fmla="*/ 0 h 1883"/>
                <a:gd name="T82" fmla="*/ 0 w 1647"/>
                <a:gd name="T83" fmla="*/ 0 h 1883"/>
                <a:gd name="T84" fmla="*/ 0 w 1647"/>
                <a:gd name="T85" fmla="*/ 0 h 1883"/>
                <a:gd name="T86" fmla="*/ 0 w 1647"/>
                <a:gd name="T87" fmla="*/ 0 h 1883"/>
                <a:gd name="T88" fmla="*/ 0 w 1647"/>
                <a:gd name="T89" fmla="*/ 0 h 1883"/>
                <a:gd name="T90" fmla="*/ 0 w 1647"/>
                <a:gd name="T91" fmla="*/ 0 h 18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47"/>
                <a:gd name="T139" fmla="*/ 0 h 1883"/>
                <a:gd name="T140" fmla="*/ 1647 w 1647"/>
                <a:gd name="T141" fmla="*/ 1883 h 18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47" h="1883">
                  <a:moveTo>
                    <a:pt x="356" y="28"/>
                  </a:moveTo>
                  <a:lnTo>
                    <a:pt x="200" y="156"/>
                  </a:lnTo>
                  <a:lnTo>
                    <a:pt x="154" y="473"/>
                  </a:lnTo>
                  <a:lnTo>
                    <a:pt x="100" y="690"/>
                  </a:lnTo>
                  <a:lnTo>
                    <a:pt x="1" y="787"/>
                  </a:lnTo>
                  <a:lnTo>
                    <a:pt x="0" y="948"/>
                  </a:lnTo>
                  <a:lnTo>
                    <a:pt x="86" y="967"/>
                  </a:lnTo>
                  <a:lnTo>
                    <a:pt x="143" y="842"/>
                  </a:lnTo>
                  <a:lnTo>
                    <a:pt x="180" y="729"/>
                  </a:lnTo>
                  <a:lnTo>
                    <a:pt x="252" y="565"/>
                  </a:lnTo>
                  <a:lnTo>
                    <a:pt x="339" y="438"/>
                  </a:lnTo>
                  <a:lnTo>
                    <a:pt x="493" y="769"/>
                  </a:lnTo>
                  <a:lnTo>
                    <a:pt x="631" y="1163"/>
                  </a:lnTo>
                  <a:lnTo>
                    <a:pt x="831" y="1651"/>
                  </a:lnTo>
                  <a:lnTo>
                    <a:pt x="633" y="1823"/>
                  </a:lnTo>
                  <a:lnTo>
                    <a:pt x="669" y="1883"/>
                  </a:lnTo>
                  <a:lnTo>
                    <a:pt x="1023" y="1687"/>
                  </a:lnTo>
                  <a:lnTo>
                    <a:pt x="842" y="1227"/>
                  </a:lnTo>
                  <a:lnTo>
                    <a:pt x="749" y="883"/>
                  </a:lnTo>
                  <a:lnTo>
                    <a:pt x="762" y="837"/>
                  </a:lnTo>
                  <a:lnTo>
                    <a:pt x="767" y="839"/>
                  </a:lnTo>
                  <a:lnTo>
                    <a:pt x="778" y="848"/>
                  </a:lnTo>
                  <a:lnTo>
                    <a:pt x="796" y="860"/>
                  </a:lnTo>
                  <a:lnTo>
                    <a:pt x="816" y="875"/>
                  </a:lnTo>
                  <a:lnTo>
                    <a:pt x="835" y="889"/>
                  </a:lnTo>
                  <a:lnTo>
                    <a:pt x="855" y="904"/>
                  </a:lnTo>
                  <a:lnTo>
                    <a:pt x="871" y="916"/>
                  </a:lnTo>
                  <a:lnTo>
                    <a:pt x="884" y="925"/>
                  </a:lnTo>
                  <a:lnTo>
                    <a:pt x="888" y="927"/>
                  </a:lnTo>
                  <a:lnTo>
                    <a:pt x="1233" y="1328"/>
                  </a:lnTo>
                  <a:lnTo>
                    <a:pt x="1372" y="1480"/>
                  </a:lnTo>
                  <a:lnTo>
                    <a:pt x="1647" y="1342"/>
                  </a:lnTo>
                  <a:lnTo>
                    <a:pt x="1621" y="1277"/>
                  </a:lnTo>
                  <a:lnTo>
                    <a:pt x="1430" y="1329"/>
                  </a:lnTo>
                  <a:lnTo>
                    <a:pt x="1136" y="927"/>
                  </a:lnTo>
                  <a:lnTo>
                    <a:pt x="891" y="665"/>
                  </a:lnTo>
                  <a:lnTo>
                    <a:pt x="667" y="271"/>
                  </a:lnTo>
                  <a:lnTo>
                    <a:pt x="817" y="324"/>
                  </a:lnTo>
                  <a:lnTo>
                    <a:pt x="1000" y="363"/>
                  </a:lnTo>
                  <a:lnTo>
                    <a:pt x="1076" y="407"/>
                  </a:lnTo>
                  <a:lnTo>
                    <a:pt x="1229" y="337"/>
                  </a:lnTo>
                  <a:lnTo>
                    <a:pt x="1205" y="277"/>
                  </a:lnTo>
                  <a:lnTo>
                    <a:pt x="1085" y="251"/>
                  </a:lnTo>
                  <a:lnTo>
                    <a:pt x="960" y="243"/>
                  </a:lnTo>
                  <a:lnTo>
                    <a:pt x="812" y="159"/>
                  </a:lnTo>
                  <a:lnTo>
                    <a:pt x="512" y="0"/>
                  </a:lnTo>
                  <a:lnTo>
                    <a:pt x="507" y="1"/>
                  </a:lnTo>
                  <a:lnTo>
                    <a:pt x="492" y="5"/>
                  </a:lnTo>
                  <a:lnTo>
                    <a:pt x="469" y="8"/>
                  </a:lnTo>
                  <a:lnTo>
                    <a:pt x="445" y="14"/>
                  </a:lnTo>
                  <a:lnTo>
                    <a:pt x="418" y="18"/>
                  </a:lnTo>
                  <a:lnTo>
                    <a:pt x="393" y="23"/>
                  </a:lnTo>
                  <a:lnTo>
                    <a:pt x="372" y="26"/>
                  </a:lnTo>
                  <a:lnTo>
                    <a:pt x="359" y="28"/>
                  </a:lnTo>
                  <a:lnTo>
                    <a:pt x="356" y="2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1912" y="2016"/>
              <a:ext cx="44" cy="48"/>
            </a:xfrm>
            <a:custGeom>
              <a:avLst/>
              <a:gdLst>
                <a:gd name="T0" fmla="*/ 0 w 301"/>
                <a:gd name="T1" fmla="*/ 0 h 336"/>
                <a:gd name="T2" fmla="*/ 0 w 301"/>
                <a:gd name="T3" fmla="*/ 0 h 336"/>
                <a:gd name="T4" fmla="*/ 0 w 301"/>
                <a:gd name="T5" fmla="*/ 0 h 336"/>
                <a:gd name="T6" fmla="*/ 0 w 301"/>
                <a:gd name="T7" fmla="*/ 0 h 336"/>
                <a:gd name="T8" fmla="*/ 0 w 301"/>
                <a:gd name="T9" fmla="*/ 0 h 336"/>
                <a:gd name="T10" fmla="*/ 0 w 301"/>
                <a:gd name="T11" fmla="*/ 0 h 336"/>
                <a:gd name="T12" fmla="*/ 0 w 301"/>
                <a:gd name="T13" fmla="*/ 0 h 336"/>
                <a:gd name="T14" fmla="*/ 0 w 301"/>
                <a:gd name="T15" fmla="*/ 0 h 336"/>
                <a:gd name="T16" fmla="*/ 0 w 301"/>
                <a:gd name="T17" fmla="*/ 0 h 336"/>
                <a:gd name="T18" fmla="*/ 0 w 301"/>
                <a:gd name="T19" fmla="*/ 0 h 336"/>
                <a:gd name="T20" fmla="*/ 0 w 301"/>
                <a:gd name="T21" fmla="*/ 0 h 336"/>
                <a:gd name="T22" fmla="*/ 0 w 301"/>
                <a:gd name="T23" fmla="*/ 0 h 336"/>
                <a:gd name="T24" fmla="*/ 0 w 301"/>
                <a:gd name="T25" fmla="*/ 0 h 336"/>
                <a:gd name="T26" fmla="*/ 0 w 301"/>
                <a:gd name="T27" fmla="*/ 0 h 336"/>
                <a:gd name="T28" fmla="*/ 0 w 301"/>
                <a:gd name="T29" fmla="*/ 0 h 336"/>
                <a:gd name="T30" fmla="*/ 0 w 301"/>
                <a:gd name="T31" fmla="*/ 0 h 336"/>
                <a:gd name="T32" fmla="*/ 0 w 301"/>
                <a:gd name="T33" fmla="*/ 0 h 336"/>
                <a:gd name="T34" fmla="*/ 0 w 301"/>
                <a:gd name="T35" fmla="*/ 0 h 336"/>
                <a:gd name="T36" fmla="*/ 0 w 301"/>
                <a:gd name="T37" fmla="*/ 0 h 336"/>
                <a:gd name="T38" fmla="*/ 0 w 301"/>
                <a:gd name="T39" fmla="*/ 0 h 336"/>
                <a:gd name="T40" fmla="*/ 0 w 301"/>
                <a:gd name="T41" fmla="*/ 0 h 336"/>
                <a:gd name="T42" fmla="*/ 0 w 301"/>
                <a:gd name="T43" fmla="*/ 0 h 336"/>
                <a:gd name="T44" fmla="*/ 0 w 301"/>
                <a:gd name="T45" fmla="*/ 0 h 336"/>
                <a:gd name="T46" fmla="*/ 0 w 301"/>
                <a:gd name="T47" fmla="*/ 0 h 336"/>
                <a:gd name="T48" fmla="*/ 0 w 301"/>
                <a:gd name="T49" fmla="*/ 0 h 336"/>
                <a:gd name="T50" fmla="*/ 0 w 301"/>
                <a:gd name="T51" fmla="*/ 0 h 336"/>
                <a:gd name="T52" fmla="*/ 0 w 301"/>
                <a:gd name="T53" fmla="*/ 0 h 336"/>
                <a:gd name="T54" fmla="*/ 0 w 301"/>
                <a:gd name="T55" fmla="*/ 0 h 336"/>
                <a:gd name="T56" fmla="*/ 0 w 301"/>
                <a:gd name="T57" fmla="*/ 0 h 336"/>
                <a:gd name="T58" fmla="*/ 0 w 301"/>
                <a:gd name="T59" fmla="*/ 0 h 336"/>
                <a:gd name="T60" fmla="*/ 0 w 301"/>
                <a:gd name="T61" fmla="*/ 0 h 336"/>
                <a:gd name="T62" fmla="*/ 0 w 301"/>
                <a:gd name="T63" fmla="*/ 0 h 336"/>
                <a:gd name="T64" fmla="*/ 0 w 301"/>
                <a:gd name="T65" fmla="*/ 0 h 336"/>
                <a:gd name="T66" fmla="*/ 0 w 301"/>
                <a:gd name="T67" fmla="*/ 0 h 336"/>
                <a:gd name="T68" fmla="*/ 0 w 301"/>
                <a:gd name="T69" fmla="*/ 0 h 336"/>
                <a:gd name="T70" fmla="*/ 0 w 301"/>
                <a:gd name="T71" fmla="*/ 0 h 336"/>
                <a:gd name="T72" fmla="*/ 0 w 301"/>
                <a:gd name="T73" fmla="*/ 0 h 336"/>
                <a:gd name="T74" fmla="*/ 0 w 301"/>
                <a:gd name="T75" fmla="*/ 0 h 336"/>
                <a:gd name="T76" fmla="*/ 0 w 301"/>
                <a:gd name="T77" fmla="*/ 0 h 336"/>
                <a:gd name="T78" fmla="*/ 0 w 301"/>
                <a:gd name="T79" fmla="*/ 0 h 336"/>
                <a:gd name="T80" fmla="*/ 0 w 301"/>
                <a:gd name="T81" fmla="*/ 0 h 336"/>
                <a:gd name="T82" fmla="*/ 0 w 301"/>
                <a:gd name="T83" fmla="*/ 0 h 336"/>
                <a:gd name="T84" fmla="*/ 0 w 301"/>
                <a:gd name="T85" fmla="*/ 0 h 336"/>
                <a:gd name="T86" fmla="*/ 0 w 301"/>
                <a:gd name="T87" fmla="*/ 0 h 336"/>
                <a:gd name="T88" fmla="*/ 0 w 301"/>
                <a:gd name="T89" fmla="*/ 0 h 336"/>
                <a:gd name="T90" fmla="*/ 0 w 301"/>
                <a:gd name="T91" fmla="*/ 0 h 336"/>
                <a:gd name="T92" fmla="*/ 0 w 301"/>
                <a:gd name="T93" fmla="*/ 0 h 336"/>
                <a:gd name="T94" fmla="*/ 0 w 301"/>
                <a:gd name="T95" fmla="*/ 0 h 336"/>
                <a:gd name="T96" fmla="*/ 0 w 301"/>
                <a:gd name="T97" fmla="*/ 0 h 336"/>
                <a:gd name="T98" fmla="*/ 0 w 301"/>
                <a:gd name="T99" fmla="*/ 0 h 336"/>
                <a:gd name="T100" fmla="*/ 0 w 301"/>
                <a:gd name="T101" fmla="*/ 0 h 336"/>
                <a:gd name="T102" fmla="*/ 0 w 301"/>
                <a:gd name="T103" fmla="*/ 0 h 336"/>
                <a:gd name="T104" fmla="*/ 0 w 301"/>
                <a:gd name="T105" fmla="*/ 0 h 336"/>
                <a:gd name="T106" fmla="*/ 0 w 301"/>
                <a:gd name="T107" fmla="*/ 0 h 336"/>
                <a:gd name="T108" fmla="*/ 0 w 301"/>
                <a:gd name="T109" fmla="*/ 0 h 336"/>
                <a:gd name="T110" fmla="*/ 0 w 301"/>
                <a:gd name="T111" fmla="*/ 0 h 336"/>
                <a:gd name="T112" fmla="*/ 0 w 301"/>
                <a:gd name="T113" fmla="*/ 0 h 336"/>
                <a:gd name="T114" fmla="*/ 0 w 301"/>
                <a:gd name="T115" fmla="*/ 0 h 336"/>
                <a:gd name="T116" fmla="*/ 0 w 301"/>
                <a:gd name="T117" fmla="*/ 0 h 336"/>
                <a:gd name="T118" fmla="*/ 0 w 301"/>
                <a:gd name="T119" fmla="*/ 0 h 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1"/>
                <a:gd name="T181" fmla="*/ 0 h 336"/>
                <a:gd name="T182" fmla="*/ 301 w 301"/>
                <a:gd name="T183" fmla="*/ 336 h 3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1" h="336">
                  <a:moveTo>
                    <a:pt x="49" y="17"/>
                  </a:moveTo>
                  <a:lnTo>
                    <a:pt x="46" y="18"/>
                  </a:lnTo>
                  <a:lnTo>
                    <a:pt x="45" y="19"/>
                  </a:lnTo>
                  <a:lnTo>
                    <a:pt x="43" y="21"/>
                  </a:lnTo>
                  <a:lnTo>
                    <a:pt x="41" y="22"/>
                  </a:lnTo>
                  <a:lnTo>
                    <a:pt x="40" y="24"/>
                  </a:lnTo>
                  <a:lnTo>
                    <a:pt x="37" y="26"/>
                  </a:lnTo>
                  <a:lnTo>
                    <a:pt x="36" y="27"/>
                  </a:lnTo>
                  <a:lnTo>
                    <a:pt x="34" y="28"/>
                  </a:lnTo>
                  <a:lnTo>
                    <a:pt x="33" y="30"/>
                  </a:lnTo>
                  <a:lnTo>
                    <a:pt x="31" y="31"/>
                  </a:lnTo>
                  <a:lnTo>
                    <a:pt x="30" y="34"/>
                  </a:lnTo>
                  <a:lnTo>
                    <a:pt x="27" y="36"/>
                  </a:lnTo>
                  <a:lnTo>
                    <a:pt x="26" y="37"/>
                  </a:lnTo>
                  <a:lnTo>
                    <a:pt x="25" y="39"/>
                  </a:lnTo>
                  <a:lnTo>
                    <a:pt x="23" y="41"/>
                  </a:lnTo>
                  <a:lnTo>
                    <a:pt x="22" y="42"/>
                  </a:lnTo>
                  <a:lnTo>
                    <a:pt x="21" y="45"/>
                  </a:lnTo>
                  <a:lnTo>
                    <a:pt x="20" y="47"/>
                  </a:lnTo>
                  <a:lnTo>
                    <a:pt x="17" y="49"/>
                  </a:lnTo>
                  <a:lnTo>
                    <a:pt x="16" y="51"/>
                  </a:lnTo>
                  <a:lnTo>
                    <a:pt x="15" y="54"/>
                  </a:lnTo>
                  <a:lnTo>
                    <a:pt x="14" y="56"/>
                  </a:lnTo>
                  <a:lnTo>
                    <a:pt x="13" y="58"/>
                  </a:lnTo>
                  <a:lnTo>
                    <a:pt x="12" y="60"/>
                  </a:lnTo>
                  <a:lnTo>
                    <a:pt x="11" y="62"/>
                  </a:lnTo>
                  <a:lnTo>
                    <a:pt x="10" y="65"/>
                  </a:lnTo>
                  <a:lnTo>
                    <a:pt x="9" y="67"/>
                  </a:lnTo>
                  <a:lnTo>
                    <a:pt x="9" y="69"/>
                  </a:lnTo>
                  <a:lnTo>
                    <a:pt x="7" y="71"/>
                  </a:lnTo>
                  <a:lnTo>
                    <a:pt x="6" y="74"/>
                  </a:lnTo>
                  <a:lnTo>
                    <a:pt x="5" y="77"/>
                  </a:lnTo>
                  <a:lnTo>
                    <a:pt x="5" y="79"/>
                  </a:lnTo>
                  <a:lnTo>
                    <a:pt x="4" y="81"/>
                  </a:lnTo>
                  <a:lnTo>
                    <a:pt x="4" y="84"/>
                  </a:lnTo>
                  <a:lnTo>
                    <a:pt x="3" y="87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5"/>
                  </a:lnTo>
                  <a:lnTo>
                    <a:pt x="1" y="97"/>
                  </a:lnTo>
                  <a:lnTo>
                    <a:pt x="1" y="100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2"/>
                  </a:lnTo>
                  <a:lnTo>
                    <a:pt x="1" y="145"/>
                  </a:lnTo>
                  <a:lnTo>
                    <a:pt x="1" y="148"/>
                  </a:lnTo>
                  <a:lnTo>
                    <a:pt x="2" y="150"/>
                  </a:lnTo>
                  <a:lnTo>
                    <a:pt x="2" y="154"/>
                  </a:lnTo>
                  <a:lnTo>
                    <a:pt x="3" y="157"/>
                  </a:lnTo>
                  <a:lnTo>
                    <a:pt x="3" y="159"/>
                  </a:lnTo>
                  <a:lnTo>
                    <a:pt x="4" y="162"/>
                  </a:lnTo>
                  <a:lnTo>
                    <a:pt x="4" y="166"/>
                  </a:lnTo>
                  <a:lnTo>
                    <a:pt x="5" y="168"/>
                  </a:lnTo>
                  <a:lnTo>
                    <a:pt x="6" y="171"/>
                  </a:lnTo>
                  <a:lnTo>
                    <a:pt x="7" y="175"/>
                  </a:lnTo>
                  <a:lnTo>
                    <a:pt x="7" y="177"/>
                  </a:lnTo>
                  <a:lnTo>
                    <a:pt x="9" y="180"/>
                  </a:lnTo>
                  <a:lnTo>
                    <a:pt x="10" y="182"/>
                  </a:lnTo>
                  <a:lnTo>
                    <a:pt x="11" y="186"/>
                  </a:lnTo>
                  <a:lnTo>
                    <a:pt x="12" y="189"/>
                  </a:lnTo>
                  <a:lnTo>
                    <a:pt x="13" y="191"/>
                  </a:lnTo>
                  <a:lnTo>
                    <a:pt x="14" y="195"/>
                  </a:lnTo>
                  <a:lnTo>
                    <a:pt x="15" y="198"/>
                  </a:lnTo>
                  <a:lnTo>
                    <a:pt x="16" y="200"/>
                  </a:lnTo>
                  <a:lnTo>
                    <a:pt x="17" y="204"/>
                  </a:lnTo>
                  <a:lnTo>
                    <a:pt x="19" y="206"/>
                  </a:lnTo>
                  <a:lnTo>
                    <a:pt x="20" y="209"/>
                  </a:lnTo>
                  <a:lnTo>
                    <a:pt x="21" y="212"/>
                  </a:lnTo>
                  <a:lnTo>
                    <a:pt x="23" y="215"/>
                  </a:lnTo>
                  <a:lnTo>
                    <a:pt x="24" y="218"/>
                  </a:lnTo>
                  <a:lnTo>
                    <a:pt x="25" y="220"/>
                  </a:lnTo>
                  <a:lnTo>
                    <a:pt x="27" y="224"/>
                  </a:lnTo>
                  <a:lnTo>
                    <a:pt x="29" y="226"/>
                  </a:lnTo>
                  <a:lnTo>
                    <a:pt x="31" y="229"/>
                  </a:lnTo>
                  <a:lnTo>
                    <a:pt x="32" y="231"/>
                  </a:lnTo>
                  <a:lnTo>
                    <a:pt x="33" y="235"/>
                  </a:lnTo>
                  <a:lnTo>
                    <a:pt x="35" y="237"/>
                  </a:lnTo>
                  <a:lnTo>
                    <a:pt x="37" y="239"/>
                  </a:lnTo>
                  <a:lnTo>
                    <a:pt x="39" y="242"/>
                  </a:lnTo>
                  <a:lnTo>
                    <a:pt x="41" y="245"/>
                  </a:lnTo>
                  <a:lnTo>
                    <a:pt x="42" y="247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9" y="255"/>
                  </a:lnTo>
                  <a:lnTo>
                    <a:pt x="50" y="258"/>
                  </a:lnTo>
                  <a:lnTo>
                    <a:pt x="52" y="260"/>
                  </a:lnTo>
                  <a:lnTo>
                    <a:pt x="54" y="262"/>
                  </a:lnTo>
                  <a:lnTo>
                    <a:pt x="56" y="265"/>
                  </a:lnTo>
                  <a:lnTo>
                    <a:pt x="59" y="267"/>
                  </a:lnTo>
                  <a:lnTo>
                    <a:pt x="61" y="269"/>
                  </a:lnTo>
                  <a:lnTo>
                    <a:pt x="62" y="272"/>
                  </a:lnTo>
                  <a:lnTo>
                    <a:pt x="64" y="275"/>
                  </a:lnTo>
                  <a:lnTo>
                    <a:pt x="66" y="277"/>
                  </a:lnTo>
                  <a:lnTo>
                    <a:pt x="69" y="279"/>
                  </a:lnTo>
                  <a:lnTo>
                    <a:pt x="71" y="281"/>
                  </a:lnTo>
                  <a:lnTo>
                    <a:pt x="73" y="284"/>
                  </a:lnTo>
                  <a:lnTo>
                    <a:pt x="75" y="285"/>
                  </a:lnTo>
                  <a:lnTo>
                    <a:pt x="79" y="287"/>
                  </a:lnTo>
                  <a:lnTo>
                    <a:pt x="81" y="289"/>
                  </a:lnTo>
                  <a:lnTo>
                    <a:pt x="83" y="291"/>
                  </a:lnTo>
                  <a:lnTo>
                    <a:pt x="85" y="294"/>
                  </a:lnTo>
                  <a:lnTo>
                    <a:pt x="87" y="296"/>
                  </a:lnTo>
                  <a:lnTo>
                    <a:pt x="90" y="297"/>
                  </a:lnTo>
                  <a:lnTo>
                    <a:pt x="92" y="299"/>
                  </a:lnTo>
                  <a:lnTo>
                    <a:pt x="95" y="301"/>
                  </a:lnTo>
                  <a:lnTo>
                    <a:pt x="97" y="302"/>
                  </a:lnTo>
                  <a:lnTo>
                    <a:pt x="100" y="305"/>
                  </a:lnTo>
                  <a:lnTo>
                    <a:pt x="102" y="306"/>
                  </a:lnTo>
                  <a:lnTo>
                    <a:pt x="105" y="308"/>
                  </a:lnTo>
                  <a:lnTo>
                    <a:pt x="107" y="309"/>
                  </a:lnTo>
                  <a:lnTo>
                    <a:pt x="110" y="311"/>
                  </a:lnTo>
                  <a:lnTo>
                    <a:pt x="112" y="312"/>
                  </a:lnTo>
                  <a:lnTo>
                    <a:pt x="115" y="314"/>
                  </a:lnTo>
                  <a:lnTo>
                    <a:pt x="117" y="316"/>
                  </a:lnTo>
                  <a:lnTo>
                    <a:pt x="120" y="317"/>
                  </a:lnTo>
                  <a:lnTo>
                    <a:pt x="123" y="318"/>
                  </a:lnTo>
                  <a:lnTo>
                    <a:pt x="125" y="319"/>
                  </a:lnTo>
                  <a:lnTo>
                    <a:pt x="127" y="320"/>
                  </a:lnTo>
                  <a:lnTo>
                    <a:pt x="131" y="321"/>
                  </a:lnTo>
                  <a:lnTo>
                    <a:pt x="133" y="324"/>
                  </a:lnTo>
                  <a:lnTo>
                    <a:pt x="135" y="325"/>
                  </a:lnTo>
                  <a:lnTo>
                    <a:pt x="139" y="325"/>
                  </a:lnTo>
                  <a:lnTo>
                    <a:pt x="141" y="326"/>
                  </a:lnTo>
                  <a:lnTo>
                    <a:pt x="144" y="327"/>
                  </a:lnTo>
                  <a:lnTo>
                    <a:pt x="146" y="328"/>
                  </a:lnTo>
                  <a:lnTo>
                    <a:pt x="149" y="329"/>
                  </a:lnTo>
                  <a:lnTo>
                    <a:pt x="152" y="330"/>
                  </a:lnTo>
                  <a:lnTo>
                    <a:pt x="154" y="330"/>
                  </a:lnTo>
                  <a:lnTo>
                    <a:pt x="156" y="331"/>
                  </a:lnTo>
                  <a:lnTo>
                    <a:pt x="160" y="332"/>
                  </a:lnTo>
                  <a:lnTo>
                    <a:pt x="162" y="332"/>
                  </a:lnTo>
                  <a:lnTo>
                    <a:pt x="164" y="334"/>
                  </a:lnTo>
                  <a:lnTo>
                    <a:pt x="167" y="334"/>
                  </a:lnTo>
                  <a:lnTo>
                    <a:pt x="170" y="334"/>
                  </a:lnTo>
                  <a:lnTo>
                    <a:pt x="173" y="335"/>
                  </a:lnTo>
                  <a:lnTo>
                    <a:pt x="175" y="335"/>
                  </a:lnTo>
                  <a:lnTo>
                    <a:pt x="177" y="335"/>
                  </a:lnTo>
                  <a:lnTo>
                    <a:pt x="181" y="336"/>
                  </a:lnTo>
                  <a:lnTo>
                    <a:pt x="183" y="336"/>
                  </a:lnTo>
                  <a:lnTo>
                    <a:pt x="185" y="336"/>
                  </a:lnTo>
                  <a:lnTo>
                    <a:pt x="187" y="336"/>
                  </a:lnTo>
                  <a:lnTo>
                    <a:pt x="191" y="336"/>
                  </a:lnTo>
                  <a:lnTo>
                    <a:pt x="193" y="336"/>
                  </a:lnTo>
                  <a:lnTo>
                    <a:pt x="195" y="336"/>
                  </a:lnTo>
                  <a:lnTo>
                    <a:pt x="199" y="336"/>
                  </a:lnTo>
                  <a:lnTo>
                    <a:pt x="201" y="336"/>
                  </a:lnTo>
                  <a:lnTo>
                    <a:pt x="203" y="336"/>
                  </a:lnTo>
                  <a:lnTo>
                    <a:pt x="205" y="336"/>
                  </a:lnTo>
                  <a:lnTo>
                    <a:pt x="207" y="335"/>
                  </a:lnTo>
                  <a:lnTo>
                    <a:pt x="211" y="335"/>
                  </a:lnTo>
                  <a:lnTo>
                    <a:pt x="213" y="335"/>
                  </a:lnTo>
                  <a:lnTo>
                    <a:pt x="215" y="334"/>
                  </a:lnTo>
                  <a:lnTo>
                    <a:pt x="217" y="334"/>
                  </a:lnTo>
                  <a:lnTo>
                    <a:pt x="220" y="332"/>
                  </a:lnTo>
                  <a:lnTo>
                    <a:pt x="222" y="332"/>
                  </a:lnTo>
                  <a:lnTo>
                    <a:pt x="224" y="331"/>
                  </a:lnTo>
                  <a:lnTo>
                    <a:pt x="226" y="330"/>
                  </a:lnTo>
                  <a:lnTo>
                    <a:pt x="229" y="330"/>
                  </a:lnTo>
                  <a:lnTo>
                    <a:pt x="231" y="329"/>
                  </a:lnTo>
                  <a:lnTo>
                    <a:pt x="233" y="328"/>
                  </a:lnTo>
                  <a:lnTo>
                    <a:pt x="235" y="327"/>
                  </a:lnTo>
                  <a:lnTo>
                    <a:pt x="237" y="327"/>
                  </a:lnTo>
                  <a:lnTo>
                    <a:pt x="240" y="326"/>
                  </a:lnTo>
                  <a:lnTo>
                    <a:pt x="242" y="325"/>
                  </a:lnTo>
                  <a:lnTo>
                    <a:pt x="244" y="324"/>
                  </a:lnTo>
                  <a:lnTo>
                    <a:pt x="246" y="322"/>
                  </a:lnTo>
                  <a:lnTo>
                    <a:pt x="249" y="321"/>
                  </a:lnTo>
                  <a:lnTo>
                    <a:pt x="251" y="319"/>
                  </a:lnTo>
                  <a:lnTo>
                    <a:pt x="252" y="318"/>
                  </a:lnTo>
                  <a:lnTo>
                    <a:pt x="254" y="317"/>
                  </a:lnTo>
                  <a:lnTo>
                    <a:pt x="256" y="316"/>
                  </a:lnTo>
                  <a:lnTo>
                    <a:pt x="257" y="315"/>
                  </a:lnTo>
                  <a:lnTo>
                    <a:pt x="260" y="312"/>
                  </a:lnTo>
                  <a:lnTo>
                    <a:pt x="262" y="311"/>
                  </a:lnTo>
                  <a:lnTo>
                    <a:pt x="263" y="310"/>
                  </a:lnTo>
                  <a:lnTo>
                    <a:pt x="265" y="308"/>
                  </a:lnTo>
                  <a:lnTo>
                    <a:pt x="266" y="307"/>
                  </a:lnTo>
                  <a:lnTo>
                    <a:pt x="269" y="305"/>
                  </a:lnTo>
                  <a:lnTo>
                    <a:pt x="270" y="304"/>
                  </a:lnTo>
                  <a:lnTo>
                    <a:pt x="272" y="301"/>
                  </a:lnTo>
                  <a:lnTo>
                    <a:pt x="273" y="299"/>
                  </a:lnTo>
                  <a:lnTo>
                    <a:pt x="274" y="298"/>
                  </a:lnTo>
                  <a:lnTo>
                    <a:pt x="276" y="296"/>
                  </a:lnTo>
                  <a:lnTo>
                    <a:pt x="278" y="294"/>
                  </a:lnTo>
                  <a:lnTo>
                    <a:pt x="279" y="291"/>
                  </a:lnTo>
                  <a:lnTo>
                    <a:pt x="280" y="290"/>
                  </a:lnTo>
                  <a:lnTo>
                    <a:pt x="282" y="288"/>
                  </a:lnTo>
                  <a:lnTo>
                    <a:pt x="283" y="286"/>
                  </a:lnTo>
                  <a:lnTo>
                    <a:pt x="284" y="284"/>
                  </a:lnTo>
                  <a:lnTo>
                    <a:pt x="285" y="281"/>
                  </a:lnTo>
                  <a:lnTo>
                    <a:pt x="286" y="279"/>
                  </a:lnTo>
                  <a:lnTo>
                    <a:pt x="288" y="277"/>
                  </a:lnTo>
                  <a:lnTo>
                    <a:pt x="289" y="275"/>
                  </a:lnTo>
                  <a:lnTo>
                    <a:pt x="290" y="272"/>
                  </a:lnTo>
                  <a:lnTo>
                    <a:pt x="291" y="270"/>
                  </a:lnTo>
                  <a:lnTo>
                    <a:pt x="292" y="268"/>
                  </a:lnTo>
                  <a:lnTo>
                    <a:pt x="292" y="266"/>
                  </a:lnTo>
                  <a:lnTo>
                    <a:pt x="293" y="262"/>
                  </a:lnTo>
                  <a:lnTo>
                    <a:pt x="294" y="260"/>
                  </a:lnTo>
                  <a:lnTo>
                    <a:pt x="295" y="258"/>
                  </a:lnTo>
                  <a:lnTo>
                    <a:pt x="295" y="256"/>
                  </a:lnTo>
                  <a:lnTo>
                    <a:pt x="296" y="254"/>
                  </a:lnTo>
                  <a:lnTo>
                    <a:pt x="296" y="250"/>
                  </a:lnTo>
                  <a:lnTo>
                    <a:pt x="298" y="248"/>
                  </a:lnTo>
                  <a:lnTo>
                    <a:pt x="298" y="246"/>
                  </a:lnTo>
                  <a:lnTo>
                    <a:pt x="299" y="242"/>
                  </a:lnTo>
                  <a:lnTo>
                    <a:pt x="299" y="240"/>
                  </a:lnTo>
                  <a:lnTo>
                    <a:pt x="300" y="237"/>
                  </a:lnTo>
                  <a:lnTo>
                    <a:pt x="300" y="235"/>
                  </a:lnTo>
                  <a:lnTo>
                    <a:pt x="300" y="232"/>
                  </a:lnTo>
                  <a:lnTo>
                    <a:pt x="300" y="229"/>
                  </a:lnTo>
                  <a:lnTo>
                    <a:pt x="301" y="227"/>
                  </a:lnTo>
                  <a:lnTo>
                    <a:pt x="301" y="224"/>
                  </a:lnTo>
                  <a:lnTo>
                    <a:pt x="301" y="221"/>
                  </a:lnTo>
                  <a:lnTo>
                    <a:pt x="301" y="218"/>
                  </a:lnTo>
                  <a:lnTo>
                    <a:pt x="301" y="216"/>
                  </a:lnTo>
                  <a:lnTo>
                    <a:pt x="301" y="212"/>
                  </a:lnTo>
                  <a:lnTo>
                    <a:pt x="301" y="210"/>
                  </a:lnTo>
                  <a:lnTo>
                    <a:pt x="301" y="207"/>
                  </a:lnTo>
                  <a:lnTo>
                    <a:pt x="301" y="204"/>
                  </a:lnTo>
                  <a:lnTo>
                    <a:pt x="301" y="201"/>
                  </a:lnTo>
                  <a:lnTo>
                    <a:pt x="300" y="198"/>
                  </a:lnTo>
                  <a:lnTo>
                    <a:pt x="300" y="196"/>
                  </a:lnTo>
                  <a:lnTo>
                    <a:pt x="300" y="192"/>
                  </a:lnTo>
                  <a:lnTo>
                    <a:pt x="299" y="189"/>
                  </a:lnTo>
                  <a:lnTo>
                    <a:pt x="299" y="187"/>
                  </a:lnTo>
                  <a:lnTo>
                    <a:pt x="299" y="184"/>
                  </a:lnTo>
                  <a:lnTo>
                    <a:pt x="298" y="180"/>
                  </a:lnTo>
                  <a:lnTo>
                    <a:pt x="298" y="178"/>
                  </a:lnTo>
                  <a:lnTo>
                    <a:pt x="296" y="175"/>
                  </a:lnTo>
                  <a:lnTo>
                    <a:pt x="295" y="171"/>
                  </a:lnTo>
                  <a:lnTo>
                    <a:pt x="295" y="169"/>
                  </a:lnTo>
                  <a:lnTo>
                    <a:pt x="294" y="166"/>
                  </a:lnTo>
                  <a:lnTo>
                    <a:pt x="293" y="164"/>
                  </a:lnTo>
                  <a:lnTo>
                    <a:pt x="293" y="160"/>
                  </a:lnTo>
                  <a:lnTo>
                    <a:pt x="292" y="157"/>
                  </a:lnTo>
                  <a:lnTo>
                    <a:pt x="291" y="155"/>
                  </a:lnTo>
                  <a:lnTo>
                    <a:pt x="290" y="151"/>
                  </a:lnTo>
                  <a:lnTo>
                    <a:pt x="289" y="148"/>
                  </a:lnTo>
                  <a:lnTo>
                    <a:pt x="288" y="146"/>
                  </a:lnTo>
                  <a:lnTo>
                    <a:pt x="286" y="142"/>
                  </a:lnTo>
                  <a:lnTo>
                    <a:pt x="285" y="139"/>
                  </a:lnTo>
                  <a:lnTo>
                    <a:pt x="284" y="137"/>
                  </a:lnTo>
                  <a:lnTo>
                    <a:pt x="283" y="134"/>
                  </a:lnTo>
                  <a:lnTo>
                    <a:pt x="282" y="131"/>
                  </a:lnTo>
                  <a:lnTo>
                    <a:pt x="281" y="128"/>
                  </a:lnTo>
                  <a:lnTo>
                    <a:pt x="280" y="126"/>
                  </a:lnTo>
                  <a:lnTo>
                    <a:pt x="278" y="122"/>
                  </a:lnTo>
                  <a:lnTo>
                    <a:pt x="276" y="119"/>
                  </a:lnTo>
                  <a:lnTo>
                    <a:pt x="275" y="117"/>
                  </a:lnTo>
                  <a:lnTo>
                    <a:pt x="274" y="114"/>
                  </a:lnTo>
                  <a:lnTo>
                    <a:pt x="272" y="111"/>
                  </a:lnTo>
                  <a:lnTo>
                    <a:pt x="271" y="108"/>
                  </a:lnTo>
                  <a:lnTo>
                    <a:pt x="269" y="106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4" y="98"/>
                  </a:lnTo>
                  <a:lnTo>
                    <a:pt x="262" y="95"/>
                  </a:lnTo>
                  <a:lnTo>
                    <a:pt x="261" y="92"/>
                  </a:lnTo>
                  <a:lnTo>
                    <a:pt x="259" y="90"/>
                  </a:lnTo>
                  <a:lnTo>
                    <a:pt x="256" y="87"/>
                  </a:lnTo>
                  <a:lnTo>
                    <a:pt x="255" y="85"/>
                  </a:lnTo>
                  <a:lnTo>
                    <a:pt x="253" y="82"/>
                  </a:lnTo>
                  <a:lnTo>
                    <a:pt x="251" y="79"/>
                  </a:lnTo>
                  <a:lnTo>
                    <a:pt x="249" y="77"/>
                  </a:lnTo>
                  <a:lnTo>
                    <a:pt x="247" y="75"/>
                  </a:lnTo>
                  <a:lnTo>
                    <a:pt x="245" y="72"/>
                  </a:lnTo>
                  <a:lnTo>
                    <a:pt x="243" y="69"/>
                  </a:lnTo>
                  <a:lnTo>
                    <a:pt x="241" y="67"/>
                  </a:lnTo>
                  <a:lnTo>
                    <a:pt x="239" y="65"/>
                  </a:lnTo>
                  <a:lnTo>
                    <a:pt x="236" y="62"/>
                  </a:lnTo>
                  <a:lnTo>
                    <a:pt x="234" y="60"/>
                  </a:lnTo>
                  <a:lnTo>
                    <a:pt x="232" y="58"/>
                  </a:lnTo>
                  <a:lnTo>
                    <a:pt x="230" y="56"/>
                  </a:lnTo>
                  <a:lnTo>
                    <a:pt x="227" y="54"/>
                  </a:lnTo>
                  <a:lnTo>
                    <a:pt x="225" y="51"/>
                  </a:lnTo>
                  <a:lnTo>
                    <a:pt x="223" y="49"/>
                  </a:lnTo>
                  <a:lnTo>
                    <a:pt x="221" y="47"/>
                  </a:lnTo>
                  <a:lnTo>
                    <a:pt x="219" y="46"/>
                  </a:lnTo>
                  <a:lnTo>
                    <a:pt x="216" y="44"/>
                  </a:lnTo>
                  <a:lnTo>
                    <a:pt x="214" y="41"/>
                  </a:lnTo>
                  <a:lnTo>
                    <a:pt x="212" y="39"/>
                  </a:lnTo>
                  <a:lnTo>
                    <a:pt x="209" y="38"/>
                  </a:lnTo>
                  <a:lnTo>
                    <a:pt x="206" y="36"/>
                  </a:lnTo>
                  <a:lnTo>
                    <a:pt x="204" y="34"/>
                  </a:lnTo>
                  <a:lnTo>
                    <a:pt x="202" y="32"/>
                  </a:lnTo>
                  <a:lnTo>
                    <a:pt x="199" y="30"/>
                  </a:lnTo>
                  <a:lnTo>
                    <a:pt x="196" y="29"/>
                  </a:lnTo>
                  <a:lnTo>
                    <a:pt x="194" y="27"/>
                  </a:lnTo>
                  <a:lnTo>
                    <a:pt x="192" y="26"/>
                  </a:lnTo>
                  <a:lnTo>
                    <a:pt x="189" y="24"/>
                  </a:lnTo>
                  <a:lnTo>
                    <a:pt x="186" y="22"/>
                  </a:lnTo>
                  <a:lnTo>
                    <a:pt x="184" y="21"/>
                  </a:lnTo>
                  <a:lnTo>
                    <a:pt x="181" y="20"/>
                  </a:lnTo>
                  <a:lnTo>
                    <a:pt x="179" y="18"/>
                  </a:lnTo>
                  <a:lnTo>
                    <a:pt x="176" y="17"/>
                  </a:lnTo>
                  <a:lnTo>
                    <a:pt x="173" y="16"/>
                  </a:lnTo>
                  <a:lnTo>
                    <a:pt x="171" y="15"/>
                  </a:lnTo>
                  <a:lnTo>
                    <a:pt x="169" y="14"/>
                  </a:lnTo>
                  <a:lnTo>
                    <a:pt x="165" y="12"/>
                  </a:lnTo>
                  <a:lnTo>
                    <a:pt x="163" y="11"/>
                  </a:lnTo>
                  <a:lnTo>
                    <a:pt x="161" y="10"/>
                  </a:lnTo>
                  <a:lnTo>
                    <a:pt x="157" y="9"/>
                  </a:lnTo>
                  <a:lnTo>
                    <a:pt x="155" y="8"/>
                  </a:lnTo>
                  <a:lnTo>
                    <a:pt x="153" y="7"/>
                  </a:lnTo>
                  <a:lnTo>
                    <a:pt x="150" y="7"/>
                  </a:lnTo>
                  <a:lnTo>
                    <a:pt x="147" y="6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40" y="4"/>
                  </a:lnTo>
                  <a:lnTo>
                    <a:pt x="136" y="2"/>
                  </a:lnTo>
                  <a:lnTo>
                    <a:pt x="134" y="2"/>
                  </a:lnTo>
                  <a:lnTo>
                    <a:pt x="132" y="1"/>
                  </a:lnTo>
                  <a:lnTo>
                    <a:pt x="129" y="1"/>
                  </a:lnTo>
                  <a:lnTo>
                    <a:pt x="126" y="1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1" y="1"/>
                  </a:lnTo>
                  <a:lnTo>
                    <a:pt x="89" y="1"/>
                  </a:lnTo>
                  <a:lnTo>
                    <a:pt x="86" y="1"/>
                  </a:lnTo>
                  <a:lnTo>
                    <a:pt x="84" y="2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6" y="4"/>
                  </a:lnTo>
                  <a:lnTo>
                    <a:pt x="74" y="5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67" y="7"/>
                  </a:lnTo>
                  <a:lnTo>
                    <a:pt x="65" y="8"/>
                  </a:lnTo>
                  <a:lnTo>
                    <a:pt x="63" y="9"/>
                  </a:lnTo>
                  <a:lnTo>
                    <a:pt x="61" y="10"/>
                  </a:lnTo>
                  <a:lnTo>
                    <a:pt x="59" y="11"/>
                  </a:lnTo>
                  <a:lnTo>
                    <a:pt x="56" y="12"/>
                  </a:lnTo>
                  <a:lnTo>
                    <a:pt x="55" y="14"/>
                  </a:lnTo>
                  <a:lnTo>
                    <a:pt x="53" y="15"/>
                  </a:lnTo>
                  <a:lnTo>
                    <a:pt x="51" y="16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927" y="2054"/>
              <a:ext cx="247" cy="265"/>
            </a:xfrm>
            <a:custGeom>
              <a:avLst/>
              <a:gdLst>
                <a:gd name="T0" fmla="*/ 0 w 1713"/>
                <a:gd name="T1" fmla="*/ 0 h 1834"/>
                <a:gd name="T2" fmla="*/ 0 w 1713"/>
                <a:gd name="T3" fmla="*/ 0 h 1834"/>
                <a:gd name="T4" fmla="*/ 0 w 1713"/>
                <a:gd name="T5" fmla="*/ 0 h 1834"/>
                <a:gd name="T6" fmla="*/ 0 w 1713"/>
                <a:gd name="T7" fmla="*/ 0 h 1834"/>
                <a:gd name="T8" fmla="*/ 0 w 1713"/>
                <a:gd name="T9" fmla="*/ 0 h 1834"/>
                <a:gd name="T10" fmla="*/ 0 w 1713"/>
                <a:gd name="T11" fmla="*/ 0 h 1834"/>
                <a:gd name="T12" fmla="*/ 0 w 1713"/>
                <a:gd name="T13" fmla="*/ 0 h 1834"/>
                <a:gd name="T14" fmla="*/ 0 w 1713"/>
                <a:gd name="T15" fmla="*/ 0 h 1834"/>
                <a:gd name="T16" fmla="*/ 0 w 1713"/>
                <a:gd name="T17" fmla="*/ 0 h 1834"/>
                <a:gd name="T18" fmla="*/ 0 w 1713"/>
                <a:gd name="T19" fmla="*/ 0 h 1834"/>
                <a:gd name="T20" fmla="*/ 0 w 1713"/>
                <a:gd name="T21" fmla="*/ 0 h 1834"/>
                <a:gd name="T22" fmla="*/ 0 w 1713"/>
                <a:gd name="T23" fmla="*/ 0 h 1834"/>
                <a:gd name="T24" fmla="*/ 0 w 1713"/>
                <a:gd name="T25" fmla="*/ 0 h 1834"/>
                <a:gd name="T26" fmla="*/ 0 w 1713"/>
                <a:gd name="T27" fmla="*/ 0 h 1834"/>
                <a:gd name="T28" fmla="*/ 0 w 1713"/>
                <a:gd name="T29" fmla="*/ 0 h 1834"/>
                <a:gd name="T30" fmla="*/ 0 w 1713"/>
                <a:gd name="T31" fmla="*/ 0 h 1834"/>
                <a:gd name="T32" fmla="*/ 0 w 1713"/>
                <a:gd name="T33" fmla="*/ 0 h 1834"/>
                <a:gd name="T34" fmla="*/ 0 w 1713"/>
                <a:gd name="T35" fmla="*/ 0 h 1834"/>
                <a:gd name="T36" fmla="*/ 0 w 1713"/>
                <a:gd name="T37" fmla="*/ 0 h 1834"/>
                <a:gd name="T38" fmla="*/ 0 w 1713"/>
                <a:gd name="T39" fmla="*/ 0 h 1834"/>
                <a:gd name="T40" fmla="*/ 0 w 1713"/>
                <a:gd name="T41" fmla="*/ 0 h 1834"/>
                <a:gd name="T42" fmla="*/ 0 w 1713"/>
                <a:gd name="T43" fmla="*/ 0 h 1834"/>
                <a:gd name="T44" fmla="*/ 0 w 1713"/>
                <a:gd name="T45" fmla="*/ 0 h 1834"/>
                <a:gd name="T46" fmla="*/ 0 w 1713"/>
                <a:gd name="T47" fmla="*/ 0 h 1834"/>
                <a:gd name="T48" fmla="*/ 0 w 1713"/>
                <a:gd name="T49" fmla="*/ 0 h 1834"/>
                <a:gd name="T50" fmla="*/ 0 w 1713"/>
                <a:gd name="T51" fmla="*/ 0 h 1834"/>
                <a:gd name="T52" fmla="*/ 0 w 1713"/>
                <a:gd name="T53" fmla="*/ 0 h 1834"/>
                <a:gd name="T54" fmla="*/ 0 w 1713"/>
                <a:gd name="T55" fmla="*/ 0 h 1834"/>
                <a:gd name="T56" fmla="*/ 0 w 1713"/>
                <a:gd name="T57" fmla="*/ 0 h 1834"/>
                <a:gd name="T58" fmla="*/ 0 w 1713"/>
                <a:gd name="T59" fmla="*/ 0 h 1834"/>
                <a:gd name="T60" fmla="*/ 0 w 1713"/>
                <a:gd name="T61" fmla="*/ 0 h 1834"/>
                <a:gd name="T62" fmla="*/ 0 w 1713"/>
                <a:gd name="T63" fmla="*/ 0 h 1834"/>
                <a:gd name="T64" fmla="*/ 0 w 1713"/>
                <a:gd name="T65" fmla="*/ 0 h 1834"/>
                <a:gd name="T66" fmla="*/ 0 w 1713"/>
                <a:gd name="T67" fmla="*/ 0 h 1834"/>
                <a:gd name="T68" fmla="*/ 0 w 1713"/>
                <a:gd name="T69" fmla="*/ 0 h 1834"/>
                <a:gd name="T70" fmla="*/ 0 w 1713"/>
                <a:gd name="T71" fmla="*/ 0 h 1834"/>
                <a:gd name="T72" fmla="*/ 0 w 1713"/>
                <a:gd name="T73" fmla="*/ 0 h 1834"/>
                <a:gd name="T74" fmla="*/ 0 w 1713"/>
                <a:gd name="T75" fmla="*/ 0 h 1834"/>
                <a:gd name="T76" fmla="*/ 0 w 1713"/>
                <a:gd name="T77" fmla="*/ 0 h 1834"/>
                <a:gd name="T78" fmla="*/ 0 w 1713"/>
                <a:gd name="T79" fmla="*/ 0 h 1834"/>
                <a:gd name="T80" fmla="*/ 0 w 1713"/>
                <a:gd name="T81" fmla="*/ 0 h 1834"/>
                <a:gd name="T82" fmla="*/ 0 w 1713"/>
                <a:gd name="T83" fmla="*/ 0 h 1834"/>
                <a:gd name="T84" fmla="*/ 0 w 1713"/>
                <a:gd name="T85" fmla="*/ 0 h 1834"/>
                <a:gd name="T86" fmla="*/ 0 w 1713"/>
                <a:gd name="T87" fmla="*/ 0 h 1834"/>
                <a:gd name="T88" fmla="*/ 0 w 1713"/>
                <a:gd name="T89" fmla="*/ 0 h 1834"/>
                <a:gd name="T90" fmla="*/ 0 w 1713"/>
                <a:gd name="T91" fmla="*/ 0 h 1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3"/>
                <a:gd name="T139" fmla="*/ 0 h 1834"/>
                <a:gd name="T140" fmla="*/ 1713 w 1713"/>
                <a:gd name="T141" fmla="*/ 1834 h 18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3" h="1834">
                  <a:moveTo>
                    <a:pt x="233" y="53"/>
                  </a:moveTo>
                  <a:lnTo>
                    <a:pt x="99" y="204"/>
                  </a:lnTo>
                  <a:lnTo>
                    <a:pt x="103" y="524"/>
                  </a:lnTo>
                  <a:lnTo>
                    <a:pt x="83" y="748"/>
                  </a:lnTo>
                  <a:lnTo>
                    <a:pt x="0" y="858"/>
                  </a:lnTo>
                  <a:lnTo>
                    <a:pt x="23" y="1019"/>
                  </a:lnTo>
                  <a:lnTo>
                    <a:pt x="110" y="1023"/>
                  </a:lnTo>
                  <a:lnTo>
                    <a:pt x="149" y="890"/>
                  </a:lnTo>
                  <a:lnTo>
                    <a:pt x="169" y="771"/>
                  </a:lnTo>
                  <a:lnTo>
                    <a:pt x="216" y="599"/>
                  </a:lnTo>
                  <a:lnTo>
                    <a:pt x="281" y="460"/>
                  </a:lnTo>
                  <a:lnTo>
                    <a:pt x="483" y="763"/>
                  </a:lnTo>
                  <a:lnTo>
                    <a:pt x="680" y="1128"/>
                  </a:lnTo>
                  <a:lnTo>
                    <a:pt x="951" y="1579"/>
                  </a:lnTo>
                  <a:lnTo>
                    <a:pt x="785" y="1780"/>
                  </a:lnTo>
                  <a:lnTo>
                    <a:pt x="828" y="1834"/>
                  </a:lnTo>
                  <a:lnTo>
                    <a:pt x="1147" y="1584"/>
                  </a:lnTo>
                  <a:lnTo>
                    <a:pt x="899" y="1159"/>
                  </a:lnTo>
                  <a:lnTo>
                    <a:pt x="755" y="834"/>
                  </a:lnTo>
                  <a:lnTo>
                    <a:pt x="760" y="786"/>
                  </a:lnTo>
                  <a:lnTo>
                    <a:pt x="765" y="789"/>
                  </a:lnTo>
                  <a:lnTo>
                    <a:pt x="778" y="796"/>
                  </a:lnTo>
                  <a:lnTo>
                    <a:pt x="796" y="805"/>
                  </a:lnTo>
                  <a:lnTo>
                    <a:pt x="817" y="815"/>
                  </a:lnTo>
                  <a:lnTo>
                    <a:pt x="839" y="827"/>
                  </a:lnTo>
                  <a:lnTo>
                    <a:pt x="862" y="837"/>
                  </a:lnTo>
                  <a:lnTo>
                    <a:pt x="880" y="847"/>
                  </a:lnTo>
                  <a:lnTo>
                    <a:pt x="892" y="854"/>
                  </a:lnTo>
                  <a:lnTo>
                    <a:pt x="898" y="856"/>
                  </a:lnTo>
                  <a:lnTo>
                    <a:pt x="1298" y="1198"/>
                  </a:lnTo>
                  <a:lnTo>
                    <a:pt x="1460" y="1325"/>
                  </a:lnTo>
                  <a:lnTo>
                    <a:pt x="1713" y="1143"/>
                  </a:lnTo>
                  <a:lnTo>
                    <a:pt x="1675" y="1085"/>
                  </a:lnTo>
                  <a:lnTo>
                    <a:pt x="1495" y="1166"/>
                  </a:lnTo>
                  <a:lnTo>
                    <a:pt x="1144" y="816"/>
                  </a:lnTo>
                  <a:lnTo>
                    <a:pt x="860" y="596"/>
                  </a:lnTo>
                  <a:lnTo>
                    <a:pt x="578" y="244"/>
                  </a:lnTo>
                  <a:lnTo>
                    <a:pt x="735" y="273"/>
                  </a:lnTo>
                  <a:lnTo>
                    <a:pt x="922" y="280"/>
                  </a:lnTo>
                  <a:lnTo>
                    <a:pt x="1002" y="311"/>
                  </a:lnTo>
                  <a:lnTo>
                    <a:pt x="1145" y="218"/>
                  </a:lnTo>
                  <a:lnTo>
                    <a:pt x="1110" y="164"/>
                  </a:lnTo>
                  <a:lnTo>
                    <a:pt x="988" y="157"/>
                  </a:lnTo>
                  <a:lnTo>
                    <a:pt x="864" y="168"/>
                  </a:lnTo>
                  <a:lnTo>
                    <a:pt x="706" y="109"/>
                  </a:lnTo>
                  <a:lnTo>
                    <a:pt x="384" y="0"/>
                  </a:lnTo>
                  <a:lnTo>
                    <a:pt x="379" y="3"/>
                  </a:lnTo>
                  <a:lnTo>
                    <a:pt x="364" y="8"/>
                  </a:lnTo>
                  <a:lnTo>
                    <a:pt x="343" y="15"/>
                  </a:lnTo>
                  <a:lnTo>
                    <a:pt x="319" y="24"/>
                  </a:lnTo>
                  <a:lnTo>
                    <a:pt x="294" y="33"/>
                  </a:lnTo>
                  <a:lnTo>
                    <a:pt x="270" y="43"/>
                  </a:lnTo>
                  <a:lnTo>
                    <a:pt x="249" y="49"/>
                  </a:lnTo>
                  <a:lnTo>
                    <a:pt x="238" y="53"/>
                  </a:lnTo>
                  <a:lnTo>
                    <a:pt x="233" y="53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847" y="2090"/>
              <a:ext cx="42" cy="50"/>
            </a:xfrm>
            <a:custGeom>
              <a:avLst/>
              <a:gdLst>
                <a:gd name="T0" fmla="*/ 0 w 292"/>
                <a:gd name="T1" fmla="*/ 0 h 342"/>
                <a:gd name="T2" fmla="*/ 0 w 292"/>
                <a:gd name="T3" fmla="*/ 0 h 342"/>
                <a:gd name="T4" fmla="*/ 0 w 292"/>
                <a:gd name="T5" fmla="*/ 0 h 342"/>
                <a:gd name="T6" fmla="*/ 0 w 292"/>
                <a:gd name="T7" fmla="*/ 0 h 342"/>
                <a:gd name="T8" fmla="*/ 0 w 292"/>
                <a:gd name="T9" fmla="*/ 0 h 342"/>
                <a:gd name="T10" fmla="*/ 0 w 292"/>
                <a:gd name="T11" fmla="*/ 0 h 342"/>
                <a:gd name="T12" fmla="*/ 0 w 292"/>
                <a:gd name="T13" fmla="*/ 0 h 342"/>
                <a:gd name="T14" fmla="*/ 0 w 292"/>
                <a:gd name="T15" fmla="*/ 0 h 342"/>
                <a:gd name="T16" fmla="*/ 0 w 292"/>
                <a:gd name="T17" fmla="*/ 0 h 342"/>
                <a:gd name="T18" fmla="*/ 0 w 292"/>
                <a:gd name="T19" fmla="*/ 0 h 342"/>
                <a:gd name="T20" fmla="*/ 0 w 292"/>
                <a:gd name="T21" fmla="*/ 0 h 342"/>
                <a:gd name="T22" fmla="*/ 0 w 292"/>
                <a:gd name="T23" fmla="*/ 0 h 342"/>
                <a:gd name="T24" fmla="*/ 0 w 292"/>
                <a:gd name="T25" fmla="*/ 0 h 342"/>
                <a:gd name="T26" fmla="*/ 0 w 292"/>
                <a:gd name="T27" fmla="*/ 0 h 342"/>
                <a:gd name="T28" fmla="*/ 0 w 292"/>
                <a:gd name="T29" fmla="*/ 0 h 342"/>
                <a:gd name="T30" fmla="*/ 0 w 292"/>
                <a:gd name="T31" fmla="*/ 0 h 342"/>
                <a:gd name="T32" fmla="*/ 0 w 292"/>
                <a:gd name="T33" fmla="*/ 0 h 342"/>
                <a:gd name="T34" fmla="*/ 0 w 292"/>
                <a:gd name="T35" fmla="*/ 0 h 342"/>
                <a:gd name="T36" fmla="*/ 0 w 292"/>
                <a:gd name="T37" fmla="*/ 0 h 342"/>
                <a:gd name="T38" fmla="*/ 0 w 292"/>
                <a:gd name="T39" fmla="*/ 0 h 342"/>
                <a:gd name="T40" fmla="*/ 0 w 292"/>
                <a:gd name="T41" fmla="*/ 0 h 342"/>
                <a:gd name="T42" fmla="*/ 0 w 292"/>
                <a:gd name="T43" fmla="*/ 0 h 342"/>
                <a:gd name="T44" fmla="*/ 0 w 292"/>
                <a:gd name="T45" fmla="*/ 0 h 342"/>
                <a:gd name="T46" fmla="*/ 0 w 292"/>
                <a:gd name="T47" fmla="*/ 0 h 342"/>
                <a:gd name="T48" fmla="*/ 0 w 292"/>
                <a:gd name="T49" fmla="*/ 0 h 342"/>
                <a:gd name="T50" fmla="*/ 0 w 292"/>
                <a:gd name="T51" fmla="*/ 0 h 342"/>
                <a:gd name="T52" fmla="*/ 0 w 292"/>
                <a:gd name="T53" fmla="*/ 0 h 342"/>
                <a:gd name="T54" fmla="*/ 0 w 292"/>
                <a:gd name="T55" fmla="*/ 0 h 342"/>
                <a:gd name="T56" fmla="*/ 0 w 292"/>
                <a:gd name="T57" fmla="*/ 0 h 342"/>
                <a:gd name="T58" fmla="*/ 0 w 292"/>
                <a:gd name="T59" fmla="*/ 0 h 342"/>
                <a:gd name="T60" fmla="*/ 0 w 292"/>
                <a:gd name="T61" fmla="*/ 0 h 342"/>
                <a:gd name="T62" fmla="*/ 0 w 292"/>
                <a:gd name="T63" fmla="*/ 0 h 342"/>
                <a:gd name="T64" fmla="*/ 0 w 292"/>
                <a:gd name="T65" fmla="*/ 0 h 342"/>
                <a:gd name="T66" fmla="*/ 0 w 292"/>
                <a:gd name="T67" fmla="*/ 0 h 342"/>
                <a:gd name="T68" fmla="*/ 0 w 292"/>
                <a:gd name="T69" fmla="*/ 0 h 342"/>
                <a:gd name="T70" fmla="*/ 0 w 292"/>
                <a:gd name="T71" fmla="*/ 0 h 342"/>
                <a:gd name="T72" fmla="*/ 0 w 292"/>
                <a:gd name="T73" fmla="*/ 0 h 342"/>
                <a:gd name="T74" fmla="*/ 0 w 292"/>
                <a:gd name="T75" fmla="*/ 0 h 342"/>
                <a:gd name="T76" fmla="*/ 0 w 292"/>
                <a:gd name="T77" fmla="*/ 0 h 342"/>
                <a:gd name="T78" fmla="*/ 0 w 292"/>
                <a:gd name="T79" fmla="*/ 0 h 342"/>
                <a:gd name="T80" fmla="*/ 0 w 292"/>
                <a:gd name="T81" fmla="*/ 0 h 342"/>
                <a:gd name="T82" fmla="*/ 0 w 292"/>
                <a:gd name="T83" fmla="*/ 0 h 342"/>
                <a:gd name="T84" fmla="*/ 0 w 292"/>
                <a:gd name="T85" fmla="*/ 0 h 342"/>
                <a:gd name="T86" fmla="*/ 0 w 292"/>
                <a:gd name="T87" fmla="*/ 0 h 342"/>
                <a:gd name="T88" fmla="*/ 0 w 292"/>
                <a:gd name="T89" fmla="*/ 0 h 342"/>
                <a:gd name="T90" fmla="*/ 0 w 292"/>
                <a:gd name="T91" fmla="*/ 0 h 342"/>
                <a:gd name="T92" fmla="*/ 0 w 292"/>
                <a:gd name="T93" fmla="*/ 0 h 342"/>
                <a:gd name="T94" fmla="*/ 0 w 292"/>
                <a:gd name="T95" fmla="*/ 0 h 342"/>
                <a:gd name="T96" fmla="*/ 0 w 292"/>
                <a:gd name="T97" fmla="*/ 0 h 342"/>
                <a:gd name="T98" fmla="*/ 0 w 292"/>
                <a:gd name="T99" fmla="*/ 0 h 342"/>
                <a:gd name="T100" fmla="*/ 0 w 292"/>
                <a:gd name="T101" fmla="*/ 0 h 342"/>
                <a:gd name="T102" fmla="*/ 0 w 292"/>
                <a:gd name="T103" fmla="*/ 0 h 342"/>
                <a:gd name="T104" fmla="*/ 0 w 292"/>
                <a:gd name="T105" fmla="*/ 0 h 342"/>
                <a:gd name="T106" fmla="*/ 0 w 292"/>
                <a:gd name="T107" fmla="*/ 0 h 342"/>
                <a:gd name="T108" fmla="*/ 0 w 292"/>
                <a:gd name="T109" fmla="*/ 0 h 342"/>
                <a:gd name="T110" fmla="*/ 0 w 292"/>
                <a:gd name="T111" fmla="*/ 0 h 342"/>
                <a:gd name="T112" fmla="*/ 0 w 292"/>
                <a:gd name="T113" fmla="*/ 0 h 342"/>
                <a:gd name="T114" fmla="*/ 0 w 292"/>
                <a:gd name="T115" fmla="*/ 0 h 342"/>
                <a:gd name="T116" fmla="*/ 0 w 292"/>
                <a:gd name="T117" fmla="*/ 0 h 342"/>
                <a:gd name="T118" fmla="*/ 0 w 292"/>
                <a:gd name="T119" fmla="*/ 0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2"/>
                <a:gd name="T181" fmla="*/ 0 h 342"/>
                <a:gd name="T182" fmla="*/ 292 w 292"/>
                <a:gd name="T183" fmla="*/ 342 h 3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2" h="342">
                  <a:moveTo>
                    <a:pt x="235" y="12"/>
                  </a:moveTo>
                  <a:lnTo>
                    <a:pt x="233" y="11"/>
                  </a:lnTo>
                  <a:lnTo>
                    <a:pt x="231" y="10"/>
                  </a:lnTo>
                  <a:lnTo>
                    <a:pt x="230" y="9"/>
                  </a:lnTo>
                  <a:lnTo>
                    <a:pt x="228" y="7"/>
                  </a:lnTo>
                  <a:lnTo>
                    <a:pt x="225" y="6"/>
                  </a:lnTo>
                  <a:lnTo>
                    <a:pt x="223" y="6"/>
                  </a:lnTo>
                  <a:lnTo>
                    <a:pt x="221" y="5"/>
                  </a:lnTo>
                  <a:lnTo>
                    <a:pt x="219" y="4"/>
                  </a:lnTo>
                  <a:lnTo>
                    <a:pt x="217" y="4"/>
                  </a:lnTo>
                  <a:lnTo>
                    <a:pt x="214" y="3"/>
                  </a:lnTo>
                  <a:lnTo>
                    <a:pt x="212" y="2"/>
                  </a:lnTo>
                  <a:lnTo>
                    <a:pt x="210" y="2"/>
                  </a:lnTo>
                  <a:lnTo>
                    <a:pt x="208" y="1"/>
                  </a:lnTo>
                  <a:lnTo>
                    <a:pt x="204" y="1"/>
                  </a:lnTo>
                  <a:lnTo>
                    <a:pt x="202" y="1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191" y="0"/>
                  </a:lnTo>
                  <a:lnTo>
                    <a:pt x="188" y="0"/>
                  </a:lnTo>
                  <a:lnTo>
                    <a:pt x="185" y="0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78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8" y="1"/>
                  </a:lnTo>
                  <a:lnTo>
                    <a:pt x="165" y="1"/>
                  </a:lnTo>
                  <a:lnTo>
                    <a:pt x="163" y="1"/>
                  </a:lnTo>
                  <a:lnTo>
                    <a:pt x="160" y="2"/>
                  </a:lnTo>
                  <a:lnTo>
                    <a:pt x="158" y="2"/>
                  </a:lnTo>
                  <a:lnTo>
                    <a:pt x="155" y="3"/>
                  </a:lnTo>
                  <a:lnTo>
                    <a:pt x="153" y="4"/>
                  </a:lnTo>
                  <a:lnTo>
                    <a:pt x="150" y="4"/>
                  </a:lnTo>
                  <a:lnTo>
                    <a:pt x="148" y="5"/>
                  </a:lnTo>
                  <a:lnTo>
                    <a:pt x="145" y="6"/>
                  </a:lnTo>
                  <a:lnTo>
                    <a:pt x="142" y="6"/>
                  </a:lnTo>
                  <a:lnTo>
                    <a:pt x="140" y="7"/>
                  </a:lnTo>
                  <a:lnTo>
                    <a:pt x="138" y="9"/>
                  </a:lnTo>
                  <a:lnTo>
                    <a:pt x="134" y="10"/>
                  </a:lnTo>
                  <a:lnTo>
                    <a:pt x="132" y="11"/>
                  </a:lnTo>
                  <a:lnTo>
                    <a:pt x="130" y="12"/>
                  </a:lnTo>
                  <a:lnTo>
                    <a:pt x="128" y="13"/>
                  </a:lnTo>
                  <a:lnTo>
                    <a:pt x="124" y="14"/>
                  </a:lnTo>
                  <a:lnTo>
                    <a:pt x="122" y="15"/>
                  </a:lnTo>
                  <a:lnTo>
                    <a:pt x="120" y="16"/>
                  </a:lnTo>
                  <a:lnTo>
                    <a:pt x="118" y="17"/>
                  </a:lnTo>
                  <a:lnTo>
                    <a:pt x="114" y="20"/>
                  </a:lnTo>
                  <a:lnTo>
                    <a:pt x="112" y="21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4" y="25"/>
                  </a:lnTo>
                  <a:lnTo>
                    <a:pt x="102" y="27"/>
                  </a:lnTo>
                  <a:lnTo>
                    <a:pt x="100" y="29"/>
                  </a:lnTo>
                  <a:lnTo>
                    <a:pt x="98" y="31"/>
                  </a:lnTo>
                  <a:lnTo>
                    <a:pt x="95" y="32"/>
                  </a:lnTo>
                  <a:lnTo>
                    <a:pt x="92" y="34"/>
                  </a:lnTo>
                  <a:lnTo>
                    <a:pt x="90" y="35"/>
                  </a:lnTo>
                  <a:lnTo>
                    <a:pt x="88" y="37"/>
                  </a:lnTo>
                  <a:lnTo>
                    <a:pt x="85" y="40"/>
                  </a:lnTo>
                  <a:lnTo>
                    <a:pt x="83" y="42"/>
                  </a:lnTo>
                  <a:lnTo>
                    <a:pt x="81" y="43"/>
                  </a:lnTo>
                  <a:lnTo>
                    <a:pt x="79" y="45"/>
                  </a:lnTo>
                  <a:lnTo>
                    <a:pt x="77" y="47"/>
                  </a:lnTo>
                  <a:lnTo>
                    <a:pt x="74" y="50"/>
                  </a:lnTo>
                  <a:lnTo>
                    <a:pt x="72" y="52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61" y="63"/>
                  </a:lnTo>
                  <a:lnTo>
                    <a:pt x="59" y="65"/>
                  </a:lnTo>
                  <a:lnTo>
                    <a:pt x="58" y="67"/>
                  </a:lnTo>
                  <a:lnTo>
                    <a:pt x="55" y="71"/>
                  </a:lnTo>
                  <a:lnTo>
                    <a:pt x="53" y="73"/>
                  </a:lnTo>
                  <a:lnTo>
                    <a:pt x="51" y="75"/>
                  </a:lnTo>
                  <a:lnTo>
                    <a:pt x="49" y="77"/>
                  </a:lnTo>
                  <a:lnTo>
                    <a:pt x="48" y="81"/>
                  </a:lnTo>
                  <a:lnTo>
                    <a:pt x="45" y="83"/>
                  </a:lnTo>
                  <a:lnTo>
                    <a:pt x="43" y="85"/>
                  </a:lnTo>
                  <a:lnTo>
                    <a:pt x="42" y="89"/>
                  </a:lnTo>
                  <a:lnTo>
                    <a:pt x="40" y="91"/>
                  </a:lnTo>
                  <a:lnTo>
                    <a:pt x="39" y="93"/>
                  </a:lnTo>
                  <a:lnTo>
                    <a:pt x="36" y="96"/>
                  </a:lnTo>
                  <a:lnTo>
                    <a:pt x="35" y="99"/>
                  </a:lnTo>
                  <a:lnTo>
                    <a:pt x="33" y="102"/>
                  </a:lnTo>
                  <a:lnTo>
                    <a:pt x="32" y="104"/>
                  </a:lnTo>
                  <a:lnTo>
                    <a:pt x="30" y="107"/>
                  </a:lnTo>
                  <a:lnTo>
                    <a:pt x="29" y="110"/>
                  </a:lnTo>
                  <a:lnTo>
                    <a:pt x="26" y="113"/>
                  </a:lnTo>
                  <a:lnTo>
                    <a:pt x="25" y="115"/>
                  </a:lnTo>
                  <a:lnTo>
                    <a:pt x="24" y="119"/>
                  </a:lnTo>
                  <a:lnTo>
                    <a:pt x="23" y="121"/>
                  </a:lnTo>
                  <a:lnTo>
                    <a:pt x="21" y="124"/>
                  </a:lnTo>
                  <a:lnTo>
                    <a:pt x="20" y="127"/>
                  </a:lnTo>
                  <a:lnTo>
                    <a:pt x="19" y="130"/>
                  </a:lnTo>
                  <a:lnTo>
                    <a:pt x="18" y="133"/>
                  </a:lnTo>
                  <a:lnTo>
                    <a:pt x="16" y="135"/>
                  </a:lnTo>
                  <a:lnTo>
                    <a:pt x="15" y="139"/>
                  </a:lnTo>
                  <a:lnTo>
                    <a:pt x="14" y="142"/>
                  </a:lnTo>
                  <a:lnTo>
                    <a:pt x="13" y="144"/>
                  </a:lnTo>
                  <a:lnTo>
                    <a:pt x="12" y="147"/>
                  </a:lnTo>
                  <a:lnTo>
                    <a:pt x="11" y="151"/>
                  </a:lnTo>
                  <a:lnTo>
                    <a:pt x="10" y="153"/>
                  </a:lnTo>
                  <a:lnTo>
                    <a:pt x="9" y="156"/>
                  </a:lnTo>
                  <a:lnTo>
                    <a:pt x="9" y="160"/>
                  </a:lnTo>
                  <a:lnTo>
                    <a:pt x="8" y="163"/>
                  </a:lnTo>
                  <a:lnTo>
                    <a:pt x="6" y="165"/>
                  </a:lnTo>
                  <a:lnTo>
                    <a:pt x="5" y="169"/>
                  </a:lnTo>
                  <a:lnTo>
                    <a:pt x="5" y="172"/>
                  </a:lnTo>
                  <a:lnTo>
                    <a:pt x="4" y="174"/>
                  </a:lnTo>
                  <a:lnTo>
                    <a:pt x="4" y="177"/>
                  </a:lnTo>
                  <a:lnTo>
                    <a:pt x="3" y="181"/>
                  </a:lnTo>
                  <a:lnTo>
                    <a:pt x="3" y="183"/>
                  </a:lnTo>
                  <a:lnTo>
                    <a:pt x="2" y="186"/>
                  </a:lnTo>
                  <a:lnTo>
                    <a:pt x="2" y="190"/>
                  </a:lnTo>
                  <a:lnTo>
                    <a:pt x="1" y="193"/>
                  </a:lnTo>
                  <a:lnTo>
                    <a:pt x="1" y="195"/>
                  </a:lnTo>
                  <a:lnTo>
                    <a:pt x="1" y="199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7"/>
                  </a:lnTo>
                  <a:lnTo>
                    <a:pt x="0" y="211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0" y="219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0" y="227"/>
                  </a:lnTo>
                  <a:lnTo>
                    <a:pt x="1" y="231"/>
                  </a:lnTo>
                  <a:lnTo>
                    <a:pt x="1" y="233"/>
                  </a:lnTo>
                  <a:lnTo>
                    <a:pt x="1" y="236"/>
                  </a:lnTo>
                  <a:lnTo>
                    <a:pt x="1" y="239"/>
                  </a:lnTo>
                  <a:lnTo>
                    <a:pt x="2" y="242"/>
                  </a:lnTo>
                  <a:lnTo>
                    <a:pt x="2" y="244"/>
                  </a:lnTo>
                  <a:lnTo>
                    <a:pt x="2" y="246"/>
                  </a:lnTo>
                  <a:lnTo>
                    <a:pt x="3" y="250"/>
                  </a:lnTo>
                  <a:lnTo>
                    <a:pt x="3" y="252"/>
                  </a:lnTo>
                  <a:lnTo>
                    <a:pt x="4" y="255"/>
                  </a:lnTo>
                  <a:lnTo>
                    <a:pt x="4" y="257"/>
                  </a:lnTo>
                  <a:lnTo>
                    <a:pt x="5" y="260"/>
                  </a:lnTo>
                  <a:lnTo>
                    <a:pt x="6" y="263"/>
                  </a:lnTo>
                  <a:lnTo>
                    <a:pt x="6" y="265"/>
                  </a:lnTo>
                  <a:lnTo>
                    <a:pt x="8" y="267"/>
                  </a:lnTo>
                  <a:lnTo>
                    <a:pt x="9" y="270"/>
                  </a:lnTo>
                  <a:lnTo>
                    <a:pt x="10" y="273"/>
                  </a:lnTo>
                  <a:lnTo>
                    <a:pt x="10" y="275"/>
                  </a:lnTo>
                  <a:lnTo>
                    <a:pt x="11" y="277"/>
                  </a:lnTo>
                  <a:lnTo>
                    <a:pt x="12" y="280"/>
                  </a:lnTo>
                  <a:lnTo>
                    <a:pt x="13" y="282"/>
                  </a:lnTo>
                  <a:lnTo>
                    <a:pt x="14" y="284"/>
                  </a:lnTo>
                  <a:lnTo>
                    <a:pt x="15" y="286"/>
                  </a:lnTo>
                  <a:lnTo>
                    <a:pt x="16" y="289"/>
                  </a:lnTo>
                  <a:lnTo>
                    <a:pt x="18" y="291"/>
                  </a:lnTo>
                  <a:lnTo>
                    <a:pt x="19" y="293"/>
                  </a:lnTo>
                  <a:lnTo>
                    <a:pt x="21" y="295"/>
                  </a:lnTo>
                  <a:lnTo>
                    <a:pt x="22" y="297"/>
                  </a:lnTo>
                  <a:lnTo>
                    <a:pt x="23" y="299"/>
                  </a:lnTo>
                  <a:lnTo>
                    <a:pt x="24" y="301"/>
                  </a:lnTo>
                  <a:lnTo>
                    <a:pt x="26" y="303"/>
                  </a:lnTo>
                  <a:lnTo>
                    <a:pt x="28" y="305"/>
                  </a:lnTo>
                  <a:lnTo>
                    <a:pt x="29" y="306"/>
                  </a:lnTo>
                  <a:lnTo>
                    <a:pt x="31" y="309"/>
                  </a:lnTo>
                  <a:lnTo>
                    <a:pt x="32" y="311"/>
                  </a:lnTo>
                  <a:lnTo>
                    <a:pt x="34" y="312"/>
                  </a:lnTo>
                  <a:lnTo>
                    <a:pt x="35" y="314"/>
                  </a:lnTo>
                  <a:lnTo>
                    <a:pt x="38" y="315"/>
                  </a:lnTo>
                  <a:lnTo>
                    <a:pt x="39" y="317"/>
                  </a:lnTo>
                  <a:lnTo>
                    <a:pt x="41" y="319"/>
                  </a:lnTo>
                  <a:lnTo>
                    <a:pt x="42" y="320"/>
                  </a:lnTo>
                  <a:lnTo>
                    <a:pt x="44" y="322"/>
                  </a:lnTo>
                  <a:lnTo>
                    <a:pt x="46" y="323"/>
                  </a:lnTo>
                  <a:lnTo>
                    <a:pt x="48" y="324"/>
                  </a:lnTo>
                  <a:lnTo>
                    <a:pt x="50" y="325"/>
                  </a:lnTo>
                  <a:lnTo>
                    <a:pt x="52" y="326"/>
                  </a:lnTo>
                  <a:lnTo>
                    <a:pt x="53" y="329"/>
                  </a:lnTo>
                  <a:lnTo>
                    <a:pt x="55" y="330"/>
                  </a:lnTo>
                  <a:lnTo>
                    <a:pt x="58" y="331"/>
                  </a:lnTo>
                  <a:lnTo>
                    <a:pt x="60" y="332"/>
                  </a:lnTo>
                  <a:lnTo>
                    <a:pt x="62" y="333"/>
                  </a:lnTo>
                  <a:lnTo>
                    <a:pt x="64" y="333"/>
                  </a:lnTo>
                  <a:lnTo>
                    <a:pt x="67" y="334"/>
                  </a:lnTo>
                  <a:lnTo>
                    <a:pt x="69" y="335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5" y="337"/>
                  </a:lnTo>
                  <a:lnTo>
                    <a:pt x="78" y="339"/>
                  </a:lnTo>
                  <a:lnTo>
                    <a:pt x="80" y="339"/>
                  </a:lnTo>
                  <a:lnTo>
                    <a:pt x="82" y="340"/>
                  </a:lnTo>
                  <a:lnTo>
                    <a:pt x="84" y="340"/>
                  </a:lnTo>
                  <a:lnTo>
                    <a:pt x="87" y="341"/>
                  </a:lnTo>
                  <a:lnTo>
                    <a:pt x="89" y="341"/>
                  </a:lnTo>
                  <a:lnTo>
                    <a:pt x="91" y="341"/>
                  </a:lnTo>
                  <a:lnTo>
                    <a:pt x="93" y="342"/>
                  </a:lnTo>
                  <a:lnTo>
                    <a:pt x="95" y="342"/>
                  </a:lnTo>
                  <a:lnTo>
                    <a:pt x="98" y="342"/>
                  </a:lnTo>
                  <a:lnTo>
                    <a:pt x="101" y="342"/>
                  </a:lnTo>
                  <a:lnTo>
                    <a:pt x="103" y="342"/>
                  </a:lnTo>
                  <a:lnTo>
                    <a:pt x="105" y="342"/>
                  </a:lnTo>
                  <a:lnTo>
                    <a:pt x="108" y="342"/>
                  </a:lnTo>
                  <a:lnTo>
                    <a:pt x="111" y="342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8" y="342"/>
                  </a:lnTo>
                  <a:lnTo>
                    <a:pt x="121" y="342"/>
                  </a:lnTo>
                  <a:lnTo>
                    <a:pt x="123" y="341"/>
                  </a:lnTo>
                  <a:lnTo>
                    <a:pt x="125" y="341"/>
                  </a:lnTo>
                  <a:lnTo>
                    <a:pt x="128" y="341"/>
                  </a:lnTo>
                  <a:lnTo>
                    <a:pt x="131" y="340"/>
                  </a:lnTo>
                  <a:lnTo>
                    <a:pt x="133" y="340"/>
                  </a:lnTo>
                  <a:lnTo>
                    <a:pt x="135" y="339"/>
                  </a:lnTo>
                  <a:lnTo>
                    <a:pt x="139" y="339"/>
                  </a:lnTo>
                  <a:lnTo>
                    <a:pt x="141" y="337"/>
                  </a:lnTo>
                  <a:lnTo>
                    <a:pt x="143" y="336"/>
                  </a:lnTo>
                  <a:lnTo>
                    <a:pt x="145" y="336"/>
                  </a:lnTo>
                  <a:lnTo>
                    <a:pt x="149" y="335"/>
                  </a:lnTo>
                  <a:lnTo>
                    <a:pt x="151" y="334"/>
                  </a:lnTo>
                  <a:lnTo>
                    <a:pt x="153" y="333"/>
                  </a:lnTo>
                  <a:lnTo>
                    <a:pt x="157" y="332"/>
                  </a:lnTo>
                  <a:lnTo>
                    <a:pt x="159" y="332"/>
                  </a:lnTo>
                  <a:lnTo>
                    <a:pt x="161" y="331"/>
                  </a:lnTo>
                  <a:lnTo>
                    <a:pt x="164" y="330"/>
                  </a:lnTo>
                  <a:lnTo>
                    <a:pt x="167" y="329"/>
                  </a:lnTo>
                  <a:lnTo>
                    <a:pt x="169" y="326"/>
                  </a:lnTo>
                  <a:lnTo>
                    <a:pt x="171" y="325"/>
                  </a:lnTo>
                  <a:lnTo>
                    <a:pt x="174" y="324"/>
                  </a:lnTo>
                  <a:lnTo>
                    <a:pt x="177" y="323"/>
                  </a:lnTo>
                  <a:lnTo>
                    <a:pt x="179" y="322"/>
                  </a:lnTo>
                  <a:lnTo>
                    <a:pt x="181" y="320"/>
                  </a:lnTo>
                  <a:lnTo>
                    <a:pt x="184" y="319"/>
                  </a:lnTo>
                  <a:lnTo>
                    <a:pt x="187" y="317"/>
                  </a:lnTo>
                  <a:lnTo>
                    <a:pt x="189" y="315"/>
                  </a:lnTo>
                  <a:lnTo>
                    <a:pt x="191" y="314"/>
                  </a:lnTo>
                  <a:lnTo>
                    <a:pt x="193" y="312"/>
                  </a:lnTo>
                  <a:lnTo>
                    <a:pt x="197" y="311"/>
                  </a:lnTo>
                  <a:lnTo>
                    <a:pt x="199" y="309"/>
                  </a:lnTo>
                  <a:lnTo>
                    <a:pt x="201" y="306"/>
                  </a:lnTo>
                  <a:lnTo>
                    <a:pt x="203" y="305"/>
                  </a:lnTo>
                  <a:lnTo>
                    <a:pt x="205" y="303"/>
                  </a:lnTo>
                  <a:lnTo>
                    <a:pt x="208" y="301"/>
                  </a:lnTo>
                  <a:lnTo>
                    <a:pt x="210" y="299"/>
                  </a:lnTo>
                  <a:lnTo>
                    <a:pt x="212" y="297"/>
                  </a:lnTo>
                  <a:lnTo>
                    <a:pt x="214" y="295"/>
                  </a:lnTo>
                  <a:lnTo>
                    <a:pt x="217" y="293"/>
                  </a:lnTo>
                  <a:lnTo>
                    <a:pt x="219" y="291"/>
                  </a:lnTo>
                  <a:lnTo>
                    <a:pt x="221" y="289"/>
                  </a:lnTo>
                  <a:lnTo>
                    <a:pt x="223" y="286"/>
                  </a:lnTo>
                  <a:lnTo>
                    <a:pt x="225" y="284"/>
                  </a:lnTo>
                  <a:lnTo>
                    <a:pt x="228" y="282"/>
                  </a:lnTo>
                  <a:lnTo>
                    <a:pt x="230" y="280"/>
                  </a:lnTo>
                  <a:lnTo>
                    <a:pt x="232" y="277"/>
                  </a:lnTo>
                  <a:lnTo>
                    <a:pt x="234" y="275"/>
                  </a:lnTo>
                  <a:lnTo>
                    <a:pt x="237" y="272"/>
                  </a:lnTo>
                  <a:lnTo>
                    <a:pt x="238" y="270"/>
                  </a:lnTo>
                  <a:lnTo>
                    <a:pt x="240" y="267"/>
                  </a:lnTo>
                  <a:lnTo>
                    <a:pt x="242" y="265"/>
                  </a:lnTo>
                  <a:lnTo>
                    <a:pt x="244" y="263"/>
                  </a:lnTo>
                  <a:lnTo>
                    <a:pt x="245" y="260"/>
                  </a:lnTo>
                  <a:lnTo>
                    <a:pt x="248" y="257"/>
                  </a:lnTo>
                  <a:lnTo>
                    <a:pt x="250" y="255"/>
                  </a:lnTo>
                  <a:lnTo>
                    <a:pt x="251" y="252"/>
                  </a:lnTo>
                  <a:lnTo>
                    <a:pt x="253" y="250"/>
                  </a:lnTo>
                  <a:lnTo>
                    <a:pt x="254" y="246"/>
                  </a:lnTo>
                  <a:lnTo>
                    <a:pt x="257" y="244"/>
                  </a:lnTo>
                  <a:lnTo>
                    <a:pt x="258" y="242"/>
                  </a:lnTo>
                  <a:lnTo>
                    <a:pt x="260" y="239"/>
                  </a:lnTo>
                  <a:lnTo>
                    <a:pt x="261" y="236"/>
                  </a:lnTo>
                  <a:lnTo>
                    <a:pt x="263" y="233"/>
                  </a:lnTo>
                  <a:lnTo>
                    <a:pt x="264" y="231"/>
                  </a:lnTo>
                  <a:lnTo>
                    <a:pt x="265" y="227"/>
                  </a:lnTo>
                  <a:lnTo>
                    <a:pt x="268" y="224"/>
                  </a:lnTo>
                  <a:lnTo>
                    <a:pt x="269" y="222"/>
                  </a:lnTo>
                  <a:lnTo>
                    <a:pt x="270" y="219"/>
                  </a:lnTo>
                  <a:lnTo>
                    <a:pt x="271" y="216"/>
                  </a:lnTo>
                  <a:lnTo>
                    <a:pt x="273" y="213"/>
                  </a:lnTo>
                  <a:lnTo>
                    <a:pt x="274" y="210"/>
                  </a:lnTo>
                  <a:lnTo>
                    <a:pt x="275" y="207"/>
                  </a:lnTo>
                  <a:lnTo>
                    <a:pt x="277" y="204"/>
                  </a:lnTo>
                  <a:lnTo>
                    <a:pt x="278" y="201"/>
                  </a:lnTo>
                  <a:lnTo>
                    <a:pt x="279" y="199"/>
                  </a:lnTo>
                  <a:lnTo>
                    <a:pt x="280" y="195"/>
                  </a:lnTo>
                  <a:lnTo>
                    <a:pt x="281" y="192"/>
                  </a:lnTo>
                  <a:lnTo>
                    <a:pt x="282" y="190"/>
                  </a:lnTo>
                  <a:lnTo>
                    <a:pt x="283" y="186"/>
                  </a:lnTo>
                  <a:lnTo>
                    <a:pt x="283" y="183"/>
                  </a:lnTo>
                  <a:lnTo>
                    <a:pt x="284" y="181"/>
                  </a:lnTo>
                  <a:lnTo>
                    <a:pt x="285" y="177"/>
                  </a:lnTo>
                  <a:lnTo>
                    <a:pt x="287" y="174"/>
                  </a:lnTo>
                  <a:lnTo>
                    <a:pt x="287" y="172"/>
                  </a:lnTo>
                  <a:lnTo>
                    <a:pt x="288" y="169"/>
                  </a:lnTo>
                  <a:lnTo>
                    <a:pt x="288" y="165"/>
                  </a:lnTo>
                  <a:lnTo>
                    <a:pt x="289" y="163"/>
                  </a:lnTo>
                  <a:lnTo>
                    <a:pt x="289" y="160"/>
                  </a:lnTo>
                  <a:lnTo>
                    <a:pt x="290" y="156"/>
                  </a:lnTo>
                  <a:lnTo>
                    <a:pt x="290" y="153"/>
                  </a:lnTo>
                  <a:lnTo>
                    <a:pt x="291" y="151"/>
                  </a:lnTo>
                  <a:lnTo>
                    <a:pt x="291" y="147"/>
                  </a:lnTo>
                  <a:lnTo>
                    <a:pt x="291" y="144"/>
                  </a:lnTo>
                  <a:lnTo>
                    <a:pt x="292" y="142"/>
                  </a:lnTo>
                  <a:lnTo>
                    <a:pt x="292" y="139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0"/>
                  </a:lnTo>
                  <a:lnTo>
                    <a:pt x="292" y="127"/>
                  </a:lnTo>
                  <a:lnTo>
                    <a:pt x="292" y="124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2" y="115"/>
                  </a:lnTo>
                  <a:lnTo>
                    <a:pt x="292" y="113"/>
                  </a:lnTo>
                  <a:lnTo>
                    <a:pt x="292" y="110"/>
                  </a:lnTo>
                  <a:lnTo>
                    <a:pt x="291" y="107"/>
                  </a:lnTo>
                  <a:lnTo>
                    <a:pt x="291" y="104"/>
                  </a:lnTo>
                  <a:lnTo>
                    <a:pt x="291" y="102"/>
                  </a:lnTo>
                  <a:lnTo>
                    <a:pt x="291" y="99"/>
                  </a:lnTo>
                  <a:lnTo>
                    <a:pt x="290" y="96"/>
                  </a:lnTo>
                  <a:lnTo>
                    <a:pt x="290" y="93"/>
                  </a:lnTo>
                  <a:lnTo>
                    <a:pt x="289" y="91"/>
                  </a:lnTo>
                  <a:lnTo>
                    <a:pt x="289" y="87"/>
                  </a:lnTo>
                  <a:lnTo>
                    <a:pt x="288" y="85"/>
                  </a:lnTo>
                  <a:lnTo>
                    <a:pt x="288" y="83"/>
                  </a:lnTo>
                  <a:lnTo>
                    <a:pt x="287" y="80"/>
                  </a:lnTo>
                  <a:lnTo>
                    <a:pt x="285" y="77"/>
                  </a:lnTo>
                  <a:lnTo>
                    <a:pt x="285" y="75"/>
                  </a:lnTo>
                  <a:lnTo>
                    <a:pt x="284" y="73"/>
                  </a:lnTo>
                  <a:lnTo>
                    <a:pt x="283" y="70"/>
                  </a:lnTo>
                  <a:lnTo>
                    <a:pt x="282" y="67"/>
                  </a:lnTo>
                  <a:lnTo>
                    <a:pt x="281" y="65"/>
                  </a:lnTo>
                  <a:lnTo>
                    <a:pt x="281" y="63"/>
                  </a:lnTo>
                  <a:lnTo>
                    <a:pt x="280" y="61"/>
                  </a:lnTo>
                  <a:lnTo>
                    <a:pt x="279" y="59"/>
                  </a:lnTo>
                  <a:lnTo>
                    <a:pt x="278" y="56"/>
                  </a:lnTo>
                  <a:lnTo>
                    <a:pt x="277" y="54"/>
                  </a:lnTo>
                  <a:lnTo>
                    <a:pt x="275" y="52"/>
                  </a:lnTo>
                  <a:lnTo>
                    <a:pt x="273" y="50"/>
                  </a:lnTo>
                  <a:lnTo>
                    <a:pt x="272" y="47"/>
                  </a:lnTo>
                  <a:lnTo>
                    <a:pt x="271" y="45"/>
                  </a:lnTo>
                  <a:lnTo>
                    <a:pt x="270" y="43"/>
                  </a:lnTo>
                  <a:lnTo>
                    <a:pt x="269" y="42"/>
                  </a:lnTo>
                  <a:lnTo>
                    <a:pt x="267" y="40"/>
                  </a:lnTo>
                  <a:lnTo>
                    <a:pt x="265" y="37"/>
                  </a:lnTo>
                  <a:lnTo>
                    <a:pt x="264" y="35"/>
                  </a:lnTo>
                  <a:lnTo>
                    <a:pt x="262" y="34"/>
                  </a:lnTo>
                  <a:lnTo>
                    <a:pt x="261" y="32"/>
                  </a:lnTo>
                  <a:lnTo>
                    <a:pt x="259" y="31"/>
                  </a:lnTo>
                  <a:lnTo>
                    <a:pt x="258" y="29"/>
                  </a:lnTo>
                  <a:lnTo>
                    <a:pt x="257" y="27"/>
                  </a:lnTo>
                  <a:lnTo>
                    <a:pt x="254" y="25"/>
                  </a:lnTo>
                  <a:lnTo>
                    <a:pt x="252" y="24"/>
                  </a:lnTo>
                  <a:lnTo>
                    <a:pt x="251" y="22"/>
                  </a:lnTo>
                  <a:lnTo>
                    <a:pt x="249" y="21"/>
                  </a:lnTo>
                  <a:lnTo>
                    <a:pt x="248" y="20"/>
                  </a:lnTo>
                  <a:lnTo>
                    <a:pt x="245" y="17"/>
                  </a:lnTo>
                  <a:lnTo>
                    <a:pt x="243" y="16"/>
                  </a:lnTo>
                  <a:lnTo>
                    <a:pt x="241" y="15"/>
                  </a:lnTo>
                  <a:lnTo>
                    <a:pt x="240" y="14"/>
                  </a:lnTo>
                  <a:lnTo>
                    <a:pt x="238" y="13"/>
                  </a:lnTo>
                  <a:lnTo>
                    <a:pt x="235" y="12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664" y="2140"/>
              <a:ext cx="233" cy="272"/>
            </a:xfrm>
            <a:custGeom>
              <a:avLst/>
              <a:gdLst>
                <a:gd name="T0" fmla="*/ 0 w 1614"/>
                <a:gd name="T1" fmla="*/ 0 h 1883"/>
                <a:gd name="T2" fmla="*/ 0 w 1614"/>
                <a:gd name="T3" fmla="*/ 0 h 1883"/>
                <a:gd name="T4" fmla="*/ 0 w 1614"/>
                <a:gd name="T5" fmla="*/ 0 h 1883"/>
                <a:gd name="T6" fmla="*/ 0 w 1614"/>
                <a:gd name="T7" fmla="*/ 0 h 1883"/>
                <a:gd name="T8" fmla="*/ 0 w 1614"/>
                <a:gd name="T9" fmla="*/ 0 h 1883"/>
                <a:gd name="T10" fmla="*/ 0 w 1614"/>
                <a:gd name="T11" fmla="*/ 0 h 1883"/>
                <a:gd name="T12" fmla="*/ 0 w 1614"/>
                <a:gd name="T13" fmla="*/ 0 h 1883"/>
                <a:gd name="T14" fmla="*/ 0 w 1614"/>
                <a:gd name="T15" fmla="*/ 0 h 1883"/>
                <a:gd name="T16" fmla="*/ 0 w 1614"/>
                <a:gd name="T17" fmla="*/ 0 h 1883"/>
                <a:gd name="T18" fmla="*/ 0 w 1614"/>
                <a:gd name="T19" fmla="*/ 0 h 1883"/>
                <a:gd name="T20" fmla="*/ 0 w 1614"/>
                <a:gd name="T21" fmla="*/ 0 h 1883"/>
                <a:gd name="T22" fmla="*/ 0 w 1614"/>
                <a:gd name="T23" fmla="*/ 0 h 1883"/>
                <a:gd name="T24" fmla="*/ 0 w 1614"/>
                <a:gd name="T25" fmla="*/ 0 h 1883"/>
                <a:gd name="T26" fmla="*/ 0 w 1614"/>
                <a:gd name="T27" fmla="*/ 0 h 1883"/>
                <a:gd name="T28" fmla="*/ 0 w 1614"/>
                <a:gd name="T29" fmla="*/ 0 h 1883"/>
                <a:gd name="T30" fmla="*/ 0 w 1614"/>
                <a:gd name="T31" fmla="*/ 0 h 1883"/>
                <a:gd name="T32" fmla="*/ 0 w 1614"/>
                <a:gd name="T33" fmla="*/ 0 h 1883"/>
                <a:gd name="T34" fmla="*/ 0 w 1614"/>
                <a:gd name="T35" fmla="*/ 0 h 1883"/>
                <a:gd name="T36" fmla="*/ 0 w 1614"/>
                <a:gd name="T37" fmla="*/ 0 h 1883"/>
                <a:gd name="T38" fmla="*/ 0 w 1614"/>
                <a:gd name="T39" fmla="*/ 0 h 1883"/>
                <a:gd name="T40" fmla="*/ 0 w 1614"/>
                <a:gd name="T41" fmla="*/ 0 h 1883"/>
                <a:gd name="T42" fmla="*/ 0 w 1614"/>
                <a:gd name="T43" fmla="*/ 0 h 1883"/>
                <a:gd name="T44" fmla="*/ 0 w 1614"/>
                <a:gd name="T45" fmla="*/ 0 h 1883"/>
                <a:gd name="T46" fmla="*/ 0 w 1614"/>
                <a:gd name="T47" fmla="*/ 0 h 1883"/>
                <a:gd name="T48" fmla="*/ 0 w 1614"/>
                <a:gd name="T49" fmla="*/ 0 h 1883"/>
                <a:gd name="T50" fmla="*/ 0 w 1614"/>
                <a:gd name="T51" fmla="*/ 0 h 1883"/>
                <a:gd name="T52" fmla="*/ 0 w 1614"/>
                <a:gd name="T53" fmla="*/ 0 h 1883"/>
                <a:gd name="T54" fmla="*/ 0 w 1614"/>
                <a:gd name="T55" fmla="*/ 0 h 1883"/>
                <a:gd name="T56" fmla="*/ 0 w 1614"/>
                <a:gd name="T57" fmla="*/ 0 h 1883"/>
                <a:gd name="T58" fmla="*/ 0 w 1614"/>
                <a:gd name="T59" fmla="*/ 0 h 1883"/>
                <a:gd name="T60" fmla="*/ 0 w 1614"/>
                <a:gd name="T61" fmla="*/ 0 h 1883"/>
                <a:gd name="T62" fmla="*/ 0 w 1614"/>
                <a:gd name="T63" fmla="*/ 0 h 1883"/>
                <a:gd name="T64" fmla="*/ 0 w 1614"/>
                <a:gd name="T65" fmla="*/ 0 h 1883"/>
                <a:gd name="T66" fmla="*/ 0 w 1614"/>
                <a:gd name="T67" fmla="*/ 0 h 1883"/>
                <a:gd name="T68" fmla="*/ 0 w 1614"/>
                <a:gd name="T69" fmla="*/ 0 h 1883"/>
                <a:gd name="T70" fmla="*/ 0 w 1614"/>
                <a:gd name="T71" fmla="*/ 0 h 1883"/>
                <a:gd name="T72" fmla="*/ 0 w 1614"/>
                <a:gd name="T73" fmla="*/ 0 h 1883"/>
                <a:gd name="T74" fmla="*/ 0 w 1614"/>
                <a:gd name="T75" fmla="*/ 0 h 1883"/>
                <a:gd name="T76" fmla="*/ 0 w 1614"/>
                <a:gd name="T77" fmla="*/ 0 h 1883"/>
                <a:gd name="T78" fmla="*/ 0 w 1614"/>
                <a:gd name="T79" fmla="*/ 0 h 1883"/>
                <a:gd name="T80" fmla="*/ 0 w 1614"/>
                <a:gd name="T81" fmla="*/ 0 h 1883"/>
                <a:gd name="T82" fmla="*/ 0 w 1614"/>
                <a:gd name="T83" fmla="*/ 0 h 1883"/>
                <a:gd name="T84" fmla="*/ 0 w 1614"/>
                <a:gd name="T85" fmla="*/ 0 h 1883"/>
                <a:gd name="T86" fmla="*/ 0 w 1614"/>
                <a:gd name="T87" fmla="*/ 0 h 1883"/>
                <a:gd name="T88" fmla="*/ 0 w 1614"/>
                <a:gd name="T89" fmla="*/ 0 h 1883"/>
                <a:gd name="T90" fmla="*/ 0 w 1614"/>
                <a:gd name="T91" fmla="*/ 0 h 18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4"/>
                <a:gd name="T139" fmla="*/ 0 h 1883"/>
                <a:gd name="T140" fmla="*/ 1614 w 1614"/>
                <a:gd name="T141" fmla="*/ 1883 h 18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4" h="1883">
                  <a:moveTo>
                    <a:pt x="1356" y="62"/>
                  </a:moveTo>
                  <a:lnTo>
                    <a:pt x="1167" y="0"/>
                  </a:lnTo>
                  <a:lnTo>
                    <a:pt x="881" y="133"/>
                  </a:lnTo>
                  <a:lnTo>
                    <a:pt x="672" y="205"/>
                  </a:lnTo>
                  <a:lnTo>
                    <a:pt x="539" y="173"/>
                  </a:lnTo>
                  <a:lnTo>
                    <a:pt x="406" y="261"/>
                  </a:lnTo>
                  <a:lnTo>
                    <a:pt x="437" y="344"/>
                  </a:lnTo>
                  <a:lnTo>
                    <a:pt x="571" y="325"/>
                  </a:lnTo>
                  <a:lnTo>
                    <a:pt x="683" y="295"/>
                  </a:lnTo>
                  <a:lnTo>
                    <a:pt x="859" y="268"/>
                  </a:lnTo>
                  <a:lnTo>
                    <a:pt x="1010" y="271"/>
                  </a:lnTo>
                  <a:lnTo>
                    <a:pt x="820" y="584"/>
                  </a:lnTo>
                  <a:lnTo>
                    <a:pt x="573" y="917"/>
                  </a:lnTo>
                  <a:lnTo>
                    <a:pt x="279" y="1353"/>
                  </a:lnTo>
                  <a:lnTo>
                    <a:pt x="31" y="1279"/>
                  </a:lnTo>
                  <a:lnTo>
                    <a:pt x="0" y="1341"/>
                  </a:lnTo>
                  <a:lnTo>
                    <a:pt x="354" y="1538"/>
                  </a:lnTo>
                  <a:lnTo>
                    <a:pt x="635" y="1132"/>
                  </a:lnTo>
                  <a:lnTo>
                    <a:pt x="868" y="865"/>
                  </a:lnTo>
                  <a:lnTo>
                    <a:pt x="912" y="851"/>
                  </a:lnTo>
                  <a:lnTo>
                    <a:pt x="912" y="857"/>
                  </a:lnTo>
                  <a:lnTo>
                    <a:pt x="911" y="871"/>
                  </a:lnTo>
                  <a:lnTo>
                    <a:pt x="910" y="892"/>
                  </a:lnTo>
                  <a:lnTo>
                    <a:pt x="910" y="917"/>
                  </a:lnTo>
                  <a:lnTo>
                    <a:pt x="909" y="943"/>
                  </a:lnTo>
                  <a:lnTo>
                    <a:pt x="908" y="967"/>
                  </a:lnTo>
                  <a:lnTo>
                    <a:pt x="906" y="988"/>
                  </a:lnTo>
                  <a:lnTo>
                    <a:pt x="906" y="1002"/>
                  </a:lnTo>
                  <a:lnTo>
                    <a:pt x="905" y="1008"/>
                  </a:lnTo>
                  <a:lnTo>
                    <a:pt x="762" y="1520"/>
                  </a:lnTo>
                  <a:lnTo>
                    <a:pt x="712" y="1722"/>
                  </a:lnTo>
                  <a:lnTo>
                    <a:pt x="978" y="1883"/>
                  </a:lnTo>
                  <a:lnTo>
                    <a:pt x="1017" y="1824"/>
                  </a:lnTo>
                  <a:lnTo>
                    <a:pt x="870" y="1690"/>
                  </a:lnTo>
                  <a:lnTo>
                    <a:pt x="1041" y="1221"/>
                  </a:lnTo>
                  <a:lnTo>
                    <a:pt x="1125" y="869"/>
                  </a:lnTo>
                  <a:lnTo>
                    <a:pt x="1325" y="462"/>
                  </a:lnTo>
                  <a:lnTo>
                    <a:pt x="1363" y="619"/>
                  </a:lnTo>
                  <a:lnTo>
                    <a:pt x="1433" y="795"/>
                  </a:lnTo>
                  <a:lnTo>
                    <a:pt x="1436" y="884"/>
                  </a:lnTo>
                  <a:lnTo>
                    <a:pt x="1578" y="979"/>
                  </a:lnTo>
                  <a:lnTo>
                    <a:pt x="1614" y="923"/>
                  </a:lnTo>
                  <a:lnTo>
                    <a:pt x="1569" y="808"/>
                  </a:lnTo>
                  <a:lnTo>
                    <a:pt x="1508" y="697"/>
                  </a:lnTo>
                  <a:lnTo>
                    <a:pt x="1497" y="525"/>
                  </a:lnTo>
                  <a:lnTo>
                    <a:pt x="1464" y="182"/>
                  </a:lnTo>
                  <a:lnTo>
                    <a:pt x="1459" y="178"/>
                  </a:lnTo>
                  <a:lnTo>
                    <a:pt x="1449" y="166"/>
                  </a:lnTo>
                  <a:lnTo>
                    <a:pt x="1435" y="151"/>
                  </a:lnTo>
                  <a:lnTo>
                    <a:pt x="1416" y="131"/>
                  </a:lnTo>
                  <a:lnTo>
                    <a:pt x="1398" y="111"/>
                  </a:lnTo>
                  <a:lnTo>
                    <a:pt x="1380" y="91"/>
                  </a:lnTo>
                  <a:lnTo>
                    <a:pt x="1366" y="75"/>
                  </a:lnTo>
                  <a:lnTo>
                    <a:pt x="1357" y="65"/>
                  </a:lnTo>
                  <a:lnTo>
                    <a:pt x="1356" y="62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998" y="2160"/>
              <a:ext cx="41" cy="53"/>
            </a:xfrm>
            <a:custGeom>
              <a:avLst/>
              <a:gdLst>
                <a:gd name="T0" fmla="*/ 0 w 278"/>
                <a:gd name="T1" fmla="*/ 0 h 358"/>
                <a:gd name="T2" fmla="*/ 0 w 278"/>
                <a:gd name="T3" fmla="*/ 0 h 358"/>
                <a:gd name="T4" fmla="*/ 0 w 278"/>
                <a:gd name="T5" fmla="*/ 0 h 358"/>
                <a:gd name="T6" fmla="*/ 0 w 278"/>
                <a:gd name="T7" fmla="*/ 0 h 358"/>
                <a:gd name="T8" fmla="*/ 0 w 278"/>
                <a:gd name="T9" fmla="*/ 0 h 358"/>
                <a:gd name="T10" fmla="*/ 0 w 278"/>
                <a:gd name="T11" fmla="*/ 0 h 358"/>
                <a:gd name="T12" fmla="*/ 0 w 278"/>
                <a:gd name="T13" fmla="*/ 0 h 358"/>
                <a:gd name="T14" fmla="*/ 0 w 278"/>
                <a:gd name="T15" fmla="*/ 0 h 358"/>
                <a:gd name="T16" fmla="*/ 0 w 278"/>
                <a:gd name="T17" fmla="*/ 0 h 358"/>
                <a:gd name="T18" fmla="*/ 0 w 278"/>
                <a:gd name="T19" fmla="*/ 0 h 358"/>
                <a:gd name="T20" fmla="*/ 0 w 278"/>
                <a:gd name="T21" fmla="*/ 0 h 358"/>
                <a:gd name="T22" fmla="*/ 0 w 278"/>
                <a:gd name="T23" fmla="*/ 0 h 358"/>
                <a:gd name="T24" fmla="*/ 0 w 278"/>
                <a:gd name="T25" fmla="*/ 0 h 358"/>
                <a:gd name="T26" fmla="*/ 0 w 278"/>
                <a:gd name="T27" fmla="*/ 0 h 358"/>
                <a:gd name="T28" fmla="*/ 0 w 278"/>
                <a:gd name="T29" fmla="*/ 0 h 358"/>
                <a:gd name="T30" fmla="*/ 0 w 278"/>
                <a:gd name="T31" fmla="*/ 0 h 358"/>
                <a:gd name="T32" fmla="*/ 0 w 278"/>
                <a:gd name="T33" fmla="*/ 0 h 358"/>
                <a:gd name="T34" fmla="*/ 0 w 278"/>
                <a:gd name="T35" fmla="*/ 0 h 358"/>
                <a:gd name="T36" fmla="*/ 0 w 278"/>
                <a:gd name="T37" fmla="*/ 0 h 358"/>
                <a:gd name="T38" fmla="*/ 0 w 278"/>
                <a:gd name="T39" fmla="*/ 0 h 358"/>
                <a:gd name="T40" fmla="*/ 0 w 278"/>
                <a:gd name="T41" fmla="*/ 0 h 358"/>
                <a:gd name="T42" fmla="*/ 0 w 278"/>
                <a:gd name="T43" fmla="*/ 0 h 358"/>
                <a:gd name="T44" fmla="*/ 0 w 278"/>
                <a:gd name="T45" fmla="*/ 0 h 358"/>
                <a:gd name="T46" fmla="*/ 0 w 278"/>
                <a:gd name="T47" fmla="*/ 0 h 358"/>
                <a:gd name="T48" fmla="*/ 0 w 278"/>
                <a:gd name="T49" fmla="*/ 0 h 358"/>
                <a:gd name="T50" fmla="*/ 0 w 278"/>
                <a:gd name="T51" fmla="*/ 0 h 358"/>
                <a:gd name="T52" fmla="*/ 0 w 278"/>
                <a:gd name="T53" fmla="*/ 0 h 358"/>
                <a:gd name="T54" fmla="*/ 0 w 278"/>
                <a:gd name="T55" fmla="*/ 0 h 358"/>
                <a:gd name="T56" fmla="*/ 0 w 278"/>
                <a:gd name="T57" fmla="*/ 0 h 358"/>
                <a:gd name="T58" fmla="*/ 0 w 278"/>
                <a:gd name="T59" fmla="*/ 0 h 358"/>
                <a:gd name="T60" fmla="*/ 0 w 278"/>
                <a:gd name="T61" fmla="*/ 0 h 358"/>
                <a:gd name="T62" fmla="*/ 0 w 278"/>
                <a:gd name="T63" fmla="*/ 0 h 358"/>
                <a:gd name="T64" fmla="*/ 0 w 278"/>
                <a:gd name="T65" fmla="*/ 0 h 358"/>
                <a:gd name="T66" fmla="*/ 0 w 278"/>
                <a:gd name="T67" fmla="*/ 0 h 358"/>
                <a:gd name="T68" fmla="*/ 0 w 278"/>
                <a:gd name="T69" fmla="*/ 0 h 358"/>
                <a:gd name="T70" fmla="*/ 0 w 278"/>
                <a:gd name="T71" fmla="*/ 0 h 358"/>
                <a:gd name="T72" fmla="*/ 0 w 278"/>
                <a:gd name="T73" fmla="*/ 0 h 358"/>
                <a:gd name="T74" fmla="*/ 0 w 278"/>
                <a:gd name="T75" fmla="*/ 0 h 358"/>
                <a:gd name="T76" fmla="*/ 0 w 278"/>
                <a:gd name="T77" fmla="*/ 0 h 358"/>
                <a:gd name="T78" fmla="*/ 0 w 278"/>
                <a:gd name="T79" fmla="*/ 0 h 358"/>
                <a:gd name="T80" fmla="*/ 0 w 278"/>
                <a:gd name="T81" fmla="*/ 0 h 358"/>
                <a:gd name="T82" fmla="*/ 0 w 278"/>
                <a:gd name="T83" fmla="*/ 0 h 358"/>
                <a:gd name="T84" fmla="*/ 0 w 278"/>
                <a:gd name="T85" fmla="*/ 0 h 358"/>
                <a:gd name="T86" fmla="*/ 0 w 278"/>
                <a:gd name="T87" fmla="*/ 0 h 358"/>
                <a:gd name="T88" fmla="*/ 0 w 278"/>
                <a:gd name="T89" fmla="*/ 0 h 358"/>
                <a:gd name="T90" fmla="*/ 0 w 278"/>
                <a:gd name="T91" fmla="*/ 0 h 358"/>
                <a:gd name="T92" fmla="*/ 0 w 278"/>
                <a:gd name="T93" fmla="*/ 0 h 358"/>
                <a:gd name="T94" fmla="*/ 0 w 278"/>
                <a:gd name="T95" fmla="*/ 0 h 358"/>
                <a:gd name="T96" fmla="*/ 0 w 278"/>
                <a:gd name="T97" fmla="*/ 0 h 358"/>
                <a:gd name="T98" fmla="*/ 0 w 278"/>
                <a:gd name="T99" fmla="*/ 0 h 358"/>
                <a:gd name="T100" fmla="*/ 0 w 278"/>
                <a:gd name="T101" fmla="*/ 0 h 358"/>
                <a:gd name="T102" fmla="*/ 0 w 278"/>
                <a:gd name="T103" fmla="*/ 0 h 358"/>
                <a:gd name="T104" fmla="*/ 0 w 278"/>
                <a:gd name="T105" fmla="*/ 0 h 358"/>
                <a:gd name="T106" fmla="*/ 0 w 278"/>
                <a:gd name="T107" fmla="*/ 0 h 358"/>
                <a:gd name="T108" fmla="*/ 0 w 278"/>
                <a:gd name="T109" fmla="*/ 0 h 358"/>
                <a:gd name="T110" fmla="*/ 0 w 278"/>
                <a:gd name="T111" fmla="*/ 0 h 358"/>
                <a:gd name="T112" fmla="*/ 0 w 278"/>
                <a:gd name="T113" fmla="*/ 0 h 358"/>
                <a:gd name="T114" fmla="*/ 0 w 278"/>
                <a:gd name="T115" fmla="*/ 0 h 358"/>
                <a:gd name="T116" fmla="*/ 0 w 278"/>
                <a:gd name="T117" fmla="*/ 0 h 358"/>
                <a:gd name="T118" fmla="*/ 0 w 278"/>
                <a:gd name="T119" fmla="*/ 0 h 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"/>
                <a:gd name="T181" fmla="*/ 0 h 358"/>
                <a:gd name="T182" fmla="*/ 278 w 278"/>
                <a:gd name="T183" fmla="*/ 358 h 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" h="358">
                  <a:moveTo>
                    <a:pt x="79" y="353"/>
                  </a:moveTo>
                  <a:lnTo>
                    <a:pt x="80" y="354"/>
                  </a:lnTo>
                  <a:lnTo>
                    <a:pt x="83" y="354"/>
                  </a:lnTo>
                  <a:lnTo>
                    <a:pt x="85" y="355"/>
                  </a:lnTo>
                  <a:lnTo>
                    <a:pt x="87" y="355"/>
                  </a:lnTo>
                  <a:lnTo>
                    <a:pt x="90" y="356"/>
                  </a:lnTo>
                  <a:lnTo>
                    <a:pt x="93" y="356"/>
                  </a:lnTo>
                  <a:lnTo>
                    <a:pt x="95" y="357"/>
                  </a:lnTo>
                  <a:lnTo>
                    <a:pt x="97" y="357"/>
                  </a:lnTo>
                  <a:lnTo>
                    <a:pt x="99" y="357"/>
                  </a:lnTo>
                  <a:lnTo>
                    <a:pt x="101" y="358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10" y="358"/>
                  </a:lnTo>
                  <a:lnTo>
                    <a:pt x="114" y="358"/>
                  </a:lnTo>
                  <a:lnTo>
                    <a:pt x="116" y="358"/>
                  </a:lnTo>
                  <a:lnTo>
                    <a:pt x="118" y="358"/>
                  </a:lnTo>
                  <a:lnTo>
                    <a:pt x="120" y="358"/>
                  </a:lnTo>
                  <a:lnTo>
                    <a:pt x="123" y="357"/>
                  </a:lnTo>
                  <a:lnTo>
                    <a:pt x="125" y="357"/>
                  </a:lnTo>
                  <a:lnTo>
                    <a:pt x="128" y="357"/>
                  </a:lnTo>
                  <a:lnTo>
                    <a:pt x="130" y="357"/>
                  </a:lnTo>
                  <a:lnTo>
                    <a:pt x="133" y="356"/>
                  </a:lnTo>
                  <a:lnTo>
                    <a:pt x="135" y="356"/>
                  </a:lnTo>
                  <a:lnTo>
                    <a:pt x="137" y="355"/>
                  </a:lnTo>
                  <a:lnTo>
                    <a:pt x="139" y="355"/>
                  </a:lnTo>
                  <a:lnTo>
                    <a:pt x="143" y="354"/>
                  </a:lnTo>
                  <a:lnTo>
                    <a:pt x="145" y="353"/>
                  </a:lnTo>
                  <a:lnTo>
                    <a:pt x="147" y="353"/>
                  </a:lnTo>
                  <a:lnTo>
                    <a:pt x="149" y="352"/>
                  </a:lnTo>
                  <a:lnTo>
                    <a:pt x="151" y="350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59" y="348"/>
                  </a:lnTo>
                  <a:lnTo>
                    <a:pt x="161" y="347"/>
                  </a:lnTo>
                  <a:lnTo>
                    <a:pt x="164" y="346"/>
                  </a:lnTo>
                  <a:lnTo>
                    <a:pt x="166" y="345"/>
                  </a:lnTo>
                  <a:lnTo>
                    <a:pt x="168" y="343"/>
                  </a:lnTo>
                  <a:lnTo>
                    <a:pt x="171" y="342"/>
                  </a:lnTo>
                  <a:lnTo>
                    <a:pt x="174" y="340"/>
                  </a:lnTo>
                  <a:lnTo>
                    <a:pt x="176" y="339"/>
                  </a:lnTo>
                  <a:lnTo>
                    <a:pt x="178" y="338"/>
                  </a:lnTo>
                  <a:lnTo>
                    <a:pt x="180" y="336"/>
                  </a:lnTo>
                  <a:lnTo>
                    <a:pt x="183" y="335"/>
                  </a:lnTo>
                  <a:lnTo>
                    <a:pt x="185" y="333"/>
                  </a:lnTo>
                  <a:lnTo>
                    <a:pt x="187" y="332"/>
                  </a:lnTo>
                  <a:lnTo>
                    <a:pt x="189" y="329"/>
                  </a:lnTo>
                  <a:lnTo>
                    <a:pt x="191" y="328"/>
                  </a:lnTo>
                  <a:lnTo>
                    <a:pt x="194" y="326"/>
                  </a:lnTo>
                  <a:lnTo>
                    <a:pt x="196" y="325"/>
                  </a:lnTo>
                  <a:lnTo>
                    <a:pt x="198" y="323"/>
                  </a:lnTo>
                  <a:lnTo>
                    <a:pt x="200" y="320"/>
                  </a:lnTo>
                  <a:lnTo>
                    <a:pt x="203" y="319"/>
                  </a:lnTo>
                  <a:lnTo>
                    <a:pt x="205" y="317"/>
                  </a:lnTo>
                  <a:lnTo>
                    <a:pt x="207" y="315"/>
                  </a:lnTo>
                  <a:lnTo>
                    <a:pt x="209" y="313"/>
                  </a:lnTo>
                  <a:lnTo>
                    <a:pt x="211" y="310"/>
                  </a:lnTo>
                  <a:lnTo>
                    <a:pt x="214" y="308"/>
                  </a:lnTo>
                  <a:lnTo>
                    <a:pt x="216" y="306"/>
                  </a:lnTo>
                  <a:lnTo>
                    <a:pt x="217" y="304"/>
                  </a:lnTo>
                  <a:lnTo>
                    <a:pt x="219" y="302"/>
                  </a:lnTo>
                  <a:lnTo>
                    <a:pt x="221" y="299"/>
                  </a:lnTo>
                  <a:lnTo>
                    <a:pt x="224" y="297"/>
                  </a:lnTo>
                  <a:lnTo>
                    <a:pt x="225" y="295"/>
                  </a:lnTo>
                  <a:lnTo>
                    <a:pt x="227" y="293"/>
                  </a:lnTo>
                  <a:lnTo>
                    <a:pt x="229" y="290"/>
                  </a:lnTo>
                  <a:lnTo>
                    <a:pt x="230" y="287"/>
                  </a:lnTo>
                  <a:lnTo>
                    <a:pt x="233" y="285"/>
                  </a:lnTo>
                  <a:lnTo>
                    <a:pt x="235" y="283"/>
                  </a:lnTo>
                  <a:lnTo>
                    <a:pt x="236" y="280"/>
                  </a:lnTo>
                  <a:lnTo>
                    <a:pt x="238" y="277"/>
                  </a:lnTo>
                  <a:lnTo>
                    <a:pt x="239" y="275"/>
                  </a:lnTo>
                  <a:lnTo>
                    <a:pt x="242" y="272"/>
                  </a:lnTo>
                  <a:lnTo>
                    <a:pt x="243" y="269"/>
                  </a:lnTo>
                  <a:lnTo>
                    <a:pt x="245" y="267"/>
                  </a:lnTo>
                  <a:lnTo>
                    <a:pt x="246" y="264"/>
                  </a:lnTo>
                  <a:lnTo>
                    <a:pt x="247" y="262"/>
                  </a:lnTo>
                  <a:lnTo>
                    <a:pt x="249" y="258"/>
                  </a:lnTo>
                  <a:lnTo>
                    <a:pt x="250" y="255"/>
                  </a:lnTo>
                  <a:lnTo>
                    <a:pt x="252" y="253"/>
                  </a:lnTo>
                  <a:lnTo>
                    <a:pt x="254" y="249"/>
                  </a:lnTo>
                  <a:lnTo>
                    <a:pt x="255" y="247"/>
                  </a:lnTo>
                  <a:lnTo>
                    <a:pt x="256" y="244"/>
                  </a:lnTo>
                  <a:lnTo>
                    <a:pt x="257" y="240"/>
                  </a:lnTo>
                  <a:lnTo>
                    <a:pt x="258" y="238"/>
                  </a:lnTo>
                  <a:lnTo>
                    <a:pt x="259" y="235"/>
                  </a:lnTo>
                  <a:lnTo>
                    <a:pt x="262" y="232"/>
                  </a:lnTo>
                  <a:lnTo>
                    <a:pt x="263" y="229"/>
                  </a:lnTo>
                  <a:lnTo>
                    <a:pt x="264" y="226"/>
                  </a:lnTo>
                  <a:lnTo>
                    <a:pt x="265" y="223"/>
                  </a:lnTo>
                  <a:lnTo>
                    <a:pt x="265" y="220"/>
                  </a:lnTo>
                  <a:lnTo>
                    <a:pt x="266" y="217"/>
                  </a:lnTo>
                  <a:lnTo>
                    <a:pt x="267" y="214"/>
                  </a:lnTo>
                  <a:lnTo>
                    <a:pt x="268" y="210"/>
                  </a:lnTo>
                  <a:lnTo>
                    <a:pt x="269" y="207"/>
                  </a:lnTo>
                  <a:lnTo>
                    <a:pt x="270" y="205"/>
                  </a:lnTo>
                  <a:lnTo>
                    <a:pt x="270" y="201"/>
                  </a:lnTo>
                  <a:lnTo>
                    <a:pt x="272" y="198"/>
                  </a:lnTo>
                  <a:lnTo>
                    <a:pt x="273" y="195"/>
                  </a:lnTo>
                  <a:lnTo>
                    <a:pt x="273" y="191"/>
                  </a:lnTo>
                  <a:lnTo>
                    <a:pt x="274" y="189"/>
                  </a:lnTo>
                  <a:lnTo>
                    <a:pt x="274" y="186"/>
                  </a:lnTo>
                  <a:lnTo>
                    <a:pt x="275" y="183"/>
                  </a:lnTo>
                  <a:lnTo>
                    <a:pt x="275" y="179"/>
                  </a:lnTo>
                  <a:lnTo>
                    <a:pt x="276" y="176"/>
                  </a:lnTo>
                  <a:lnTo>
                    <a:pt x="276" y="174"/>
                  </a:lnTo>
                  <a:lnTo>
                    <a:pt x="276" y="170"/>
                  </a:lnTo>
                  <a:lnTo>
                    <a:pt x="277" y="167"/>
                  </a:lnTo>
                  <a:lnTo>
                    <a:pt x="277" y="164"/>
                  </a:lnTo>
                  <a:lnTo>
                    <a:pt x="277" y="160"/>
                  </a:lnTo>
                  <a:lnTo>
                    <a:pt x="277" y="157"/>
                  </a:lnTo>
                  <a:lnTo>
                    <a:pt x="278" y="155"/>
                  </a:lnTo>
                  <a:lnTo>
                    <a:pt x="278" y="151"/>
                  </a:lnTo>
                  <a:lnTo>
                    <a:pt x="278" y="148"/>
                  </a:lnTo>
                  <a:lnTo>
                    <a:pt x="278" y="145"/>
                  </a:lnTo>
                  <a:lnTo>
                    <a:pt x="278" y="143"/>
                  </a:lnTo>
                  <a:lnTo>
                    <a:pt x="278" y="139"/>
                  </a:lnTo>
                  <a:lnTo>
                    <a:pt x="278" y="136"/>
                  </a:lnTo>
                  <a:lnTo>
                    <a:pt x="278" y="133"/>
                  </a:lnTo>
                  <a:lnTo>
                    <a:pt x="277" y="130"/>
                  </a:lnTo>
                  <a:lnTo>
                    <a:pt x="277" y="127"/>
                  </a:lnTo>
                  <a:lnTo>
                    <a:pt x="277" y="124"/>
                  </a:lnTo>
                  <a:lnTo>
                    <a:pt x="277" y="121"/>
                  </a:lnTo>
                  <a:lnTo>
                    <a:pt x="276" y="118"/>
                  </a:lnTo>
                  <a:lnTo>
                    <a:pt x="276" y="115"/>
                  </a:lnTo>
                  <a:lnTo>
                    <a:pt x="276" y="113"/>
                  </a:lnTo>
                  <a:lnTo>
                    <a:pt x="275" y="109"/>
                  </a:lnTo>
                  <a:lnTo>
                    <a:pt x="275" y="106"/>
                  </a:lnTo>
                  <a:lnTo>
                    <a:pt x="274" y="104"/>
                  </a:lnTo>
                  <a:lnTo>
                    <a:pt x="274" y="100"/>
                  </a:lnTo>
                  <a:lnTo>
                    <a:pt x="273" y="98"/>
                  </a:lnTo>
                  <a:lnTo>
                    <a:pt x="273" y="95"/>
                  </a:lnTo>
                  <a:lnTo>
                    <a:pt x="272" y="93"/>
                  </a:lnTo>
                  <a:lnTo>
                    <a:pt x="270" y="89"/>
                  </a:lnTo>
                  <a:lnTo>
                    <a:pt x="270" y="87"/>
                  </a:lnTo>
                  <a:lnTo>
                    <a:pt x="269" y="84"/>
                  </a:lnTo>
                  <a:lnTo>
                    <a:pt x="268" y="81"/>
                  </a:lnTo>
                  <a:lnTo>
                    <a:pt x="267" y="79"/>
                  </a:lnTo>
                  <a:lnTo>
                    <a:pt x="266" y="76"/>
                  </a:lnTo>
                  <a:lnTo>
                    <a:pt x="265" y="74"/>
                  </a:lnTo>
                  <a:lnTo>
                    <a:pt x="265" y="71"/>
                  </a:lnTo>
                  <a:lnTo>
                    <a:pt x="264" y="69"/>
                  </a:lnTo>
                  <a:lnTo>
                    <a:pt x="263" y="66"/>
                  </a:lnTo>
                  <a:lnTo>
                    <a:pt x="262" y="64"/>
                  </a:lnTo>
                  <a:lnTo>
                    <a:pt x="260" y="61"/>
                  </a:lnTo>
                  <a:lnTo>
                    <a:pt x="258" y="59"/>
                  </a:lnTo>
                  <a:lnTo>
                    <a:pt x="257" y="57"/>
                  </a:lnTo>
                  <a:lnTo>
                    <a:pt x="256" y="55"/>
                  </a:lnTo>
                  <a:lnTo>
                    <a:pt x="255" y="53"/>
                  </a:lnTo>
                  <a:lnTo>
                    <a:pt x="254" y="50"/>
                  </a:lnTo>
                  <a:lnTo>
                    <a:pt x="252" y="48"/>
                  </a:lnTo>
                  <a:lnTo>
                    <a:pt x="250" y="46"/>
                  </a:lnTo>
                  <a:lnTo>
                    <a:pt x="249" y="44"/>
                  </a:lnTo>
                  <a:lnTo>
                    <a:pt x="248" y="41"/>
                  </a:lnTo>
                  <a:lnTo>
                    <a:pt x="246" y="39"/>
                  </a:lnTo>
                  <a:lnTo>
                    <a:pt x="245" y="38"/>
                  </a:lnTo>
                  <a:lnTo>
                    <a:pt x="243" y="36"/>
                  </a:lnTo>
                  <a:lnTo>
                    <a:pt x="242" y="34"/>
                  </a:lnTo>
                  <a:lnTo>
                    <a:pt x="239" y="33"/>
                  </a:lnTo>
                  <a:lnTo>
                    <a:pt x="238" y="30"/>
                  </a:lnTo>
                  <a:lnTo>
                    <a:pt x="236" y="29"/>
                  </a:lnTo>
                  <a:lnTo>
                    <a:pt x="235" y="27"/>
                  </a:lnTo>
                  <a:lnTo>
                    <a:pt x="233" y="26"/>
                  </a:lnTo>
                  <a:lnTo>
                    <a:pt x="230" y="24"/>
                  </a:lnTo>
                  <a:lnTo>
                    <a:pt x="229" y="23"/>
                  </a:lnTo>
                  <a:lnTo>
                    <a:pt x="227" y="20"/>
                  </a:lnTo>
                  <a:lnTo>
                    <a:pt x="225" y="19"/>
                  </a:lnTo>
                  <a:lnTo>
                    <a:pt x="224" y="18"/>
                  </a:lnTo>
                  <a:lnTo>
                    <a:pt x="221" y="17"/>
                  </a:lnTo>
                  <a:lnTo>
                    <a:pt x="219" y="15"/>
                  </a:lnTo>
                  <a:lnTo>
                    <a:pt x="217" y="14"/>
                  </a:lnTo>
                  <a:lnTo>
                    <a:pt x="216" y="13"/>
                  </a:lnTo>
                  <a:lnTo>
                    <a:pt x="214" y="11"/>
                  </a:lnTo>
                  <a:lnTo>
                    <a:pt x="211" y="10"/>
                  </a:lnTo>
                  <a:lnTo>
                    <a:pt x="209" y="9"/>
                  </a:lnTo>
                  <a:lnTo>
                    <a:pt x="207" y="8"/>
                  </a:lnTo>
                  <a:lnTo>
                    <a:pt x="205" y="8"/>
                  </a:lnTo>
                  <a:lnTo>
                    <a:pt x="203" y="7"/>
                  </a:lnTo>
                  <a:lnTo>
                    <a:pt x="200" y="6"/>
                  </a:lnTo>
                  <a:lnTo>
                    <a:pt x="198" y="5"/>
                  </a:lnTo>
                  <a:lnTo>
                    <a:pt x="196" y="5"/>
                  </a:lnTo>
                  <a:lnTo>
                    <a:pt x="194" y="4"/>
                  </a:lnTo>
                  <a:lnTo>
                    <a:pt x="191" y="3"/>
                  </a:lnTo>
                  <a:lnTo>
                    <a:pt x="189" y="3"/>
                  </a:lnTo>
                  <a:lnTo>
                    <a:pt x="187" y="1"/>
                  </a:lnTo>
                  <a:lnTo>
                    <a:pt x="185" y="1"/>
                  </a:lnTo>
                  <a:lnTo>
                    <a:pt x="183" y="1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9" y="0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51" y="0"/>
                  </a:lnTo>
                  <a:lnTo>
                    <a:pt x="149" y="1"/>
                  </a:lnTo>
                  <a:lnTo>
                    <a:pt x="147" y="1"/>
                  </a:lnTo>
                  <a:lnTo>
                    <a:pt x="145" y="3"/>
                  </a:lnTo>
                  <a:lnTo>
                    <a:pt x="143" y="3"/>
                  </a:lnTo>
                  <a:lnTo>
                    <a:pt x="140" y="4"/>
                  </a:lnTo>
                  <a:lnTo>
                    <a:pt x="137" y="4"/>
                  </a:lnTo>
                  <a:lnTo>
                    <a:pt x="135" y="5"/>
                  </a:lnTo>
                  <a:lnTo>
                    <a:pt x="133" y="5"/>
                  </a:lnTo>
                  <a:lnTo>
                    <a:pt x="130" y="6"/>
                  </a:lnTo>
                  <a:lnTo>
                    <a:pt x="128" y="7"/>
                  </a:lnTo>
                  <a:lnTo>
                    <a:pt x="125" y="8"/>
                  </a:lnTo>
                  <a:lnTo>
                    <a:pt x="123" y="9"/>
                  </a:lnTo>
                  <a:lnTo>
                    <a:pt x="120" y="9"/>
                  </a:lnTo>
                  <a:lnTo>
                    <a:pt x="118" y="10"/>
                  </a:lnTo>
                  <a:lnTo>
                    <a:pt x="116" y="11"/>
                  </a:lnTo>
                  <a:lnTo>
                    <a:pt x="114" y="13"/>
                  </a:lnTo>
                  <a:lnTo>
                    <a:pt x="110" y="15"/>
                  </a:lnTo>
                  <a:lnTo>
                    <a:pt x="108" y="16"/>
                  </a:lnTo>
                  <a:lnTo>
                    <a:pt x="106" y="17"/>
                  </a:lnTo>
                  <a:lnTo>
                    <a:pt x="104" y="18"/>
                  </a:lnTo>
                  <a:lnTo>
                    <a:pt x="101" y="19"/>
                  </a:lnTo>
                  <a:lnTo>
                    <a:pt x="99" y="21"/>
                  </a:lnTo>
                  <a:lnTo>
                    <a:pt x="97" y="23"/>
                  </a:lnTo>
                  <a:lnTo>
                    <a:pt x="95" y="24"/>
                  </a:lnTo>
                  <a:lnTo>
                    <a:pt x="93" y="26"/>
                  </a:lnTo>
                  <a:lnTo>
                    <a:pt x="90" y="27"/>
                  </a:lnTo>
                  <a:lnTo>
                    <a:pt x="88" y="29"/>
                  </a:lnTo>
                  <a:lnTo>
                    <a:pt x="86" y="30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79" y="36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3"/>
                  </a:lnTo>
                  <a:lnTo>
                    <a:pt x="70" y="44"/>
                  </a:lnTo>
                  <a:lnTo>
                    <a:pt x="68" y="46"/>
                  </a:lnTo>
                  <a:lnTo>
                    <a:pt x="66" y="48"/>
                  </a:lnTo>
                  <a:lnTo>
                    <a:pt x="64" y="50"/>
                  </a:lnTo>
                  <a:lnTo>
                    <a:pt x="61" y="53"/>
                  </a:lnTo>
                  <a:lnTo>
                    <a:pt x="60" y="55"/>
                  </a:lnTo>
                  <a:lnTo>
                    <a:pt x="58" y="57"/>
                  </a:lnTo>
                  <a:lnTo>
                    <a:pt x="56" y="59"/>
                  </a:lnTo>
                  <a:lnTo>
                    <a:pt x="54" y="61"/>
                  </a:lnTo>
                  <a:lnTo>
                    <a:pt x="53" y="65"/>
                  </a:lnTo>
                  <a:lnTo>
                    <a:pt x="50" y="67"/>
                  </a:lnTo>
                  <a:lnTo>
                    <a:pt x="48" y="69"/>
                  </a:lnTo>
                  <a:lnTo>
                    <a:pt x="47" y="71"/>
                  </a:lnTo>
                  <a:lnTo>
                    <a:pt x="45" y="75"/>
                  </a:lnTo>
                  <a:lnTo>
                    <a:pt x="43" y="77"/>
                  </a:lnTo>
                  <a:lnTo>
                    <a:pt x="41" y="79"/>
                  </a:lnTo>
                  <a:lnTo>
                    <a:pt x="39" y="83"/>
                  </a:lnTo>
                  <a:lnTo>
                    <a:pt x="38" y="85"/>
                  </a:lnTo>
                  <a:lnTo>
                    <a:pt x="36" y="87"/>
                  </a:lnTo>
                  <a:lnTo>
                    <a:pt x="35" y="90"/>
                  </a:lnTo>
                  <a:lnTo>
                    <a:pt x="33" y="93"/>
                  </a:lnTo>
                  <a:lnTo>
                    <a:pt x="31" y="96"/>
                  </a:lnTo>
                  <a:lnTo>
                    <a:pt x="30" y="98"/>
                  </a:lnTo>
                  <a:lnTo>
                    <a:pt x="28" y="101"/>
                  </a:lnTo>
                  <a:lnTo>
                    <a:pt x="27" y="104"/>
                  </a:lnTo>
                  <a:lnTo>
                    <a:pt x="26" y="107"/>
                  </a:lnTo>
                  <a:lnTo>
                    <a:pt x="25" y="109"/>
                  </a:lnTo>
                  <a:lnTo>
                    <a:pt x="23" y="113"/>
                  </a:lnTo>
                  <a:lnTo>
                    <a:pt x="21" y="116"/>
                  </a:lnTo>
                  <a:lnTo>
                    <a:pt x="20" y="118"/>
                  </a:lnTo>
                  <a:lnTo>
                    <a:pt x="19" y="121"/>
                  </a:lnTo>
                  <a:lnTo>
                    <a:pt x="18" y="125"/>
                  </a:lnTo>
                  <a:lnTo>
                    <a:pt x="17" y="127"/>
                  </a:lnTo>
                  <a:lnTo>
                    <a:pt x="16" y="130"/>
                  </a:lnTo>
                  <a:lnTo>
                    <a:pt x="15" y="134"/>
                  </a:lnTo>
                  <a:lnTo>
                    <a:pt x="14" y="137"/>
                  </a:lnTo>
                  <a:lnTo>
                    <a:pt x="13" y="139"/>
                  </a:lnTo>
                  <a:lnTo>
                    <a:pt x="11" y="143"/>
                  </a:lnTo>
                  <a:lnTo>
                    <a:pt x="10" y="146"/>
                  </a:lnTo>
                  <a:lnTo>
                    <a:pt x="9" y="149"/>
                  </a:lnTo>
                  <a:lnTo>
                    <a:pt x="9" y="151"/>
                  </a:lnTo>
                  <a:lnTo>
                    <a:pt x="8" y="155"/>
                  </a:lnTo>
                  <a:lnTo>
                    <a:pt x="7" y="158"/>
                  </a:lnTo>
                  <a:lnTo>
                    <a:pt x="7" y="161"/>
                  </a:lnTo>
                  <a:lnTo>
                    <a:pt x="6" y="165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4" y="174"/>
                  </a:lnTo>
                  <a:lnTo>
                    <a:pt x="4" y="177"/>
                  </a:lnTo>
                  <a:lnTo>
                    <a:pt x="3" y="180"/>
                  </a:lnTo>
                  <a:lnTo>
                    <a:pt x="3" y="184"/>
                  </a:lnTo>
                  <a:lnTo>
                    <a:pt x="3" y="186"/>
                  </a:lnTo>
                  <a:lnTo>
                    <a:pt x="1" y="189"/>
                  </a:lnTo>
                  <a:lnTo>
                    <a:pt x="1" y="193"/>
                  </a:lnTo>
                  <a:lnTo>
                    <a:pt x="1" y="196"/>
                  </a:lnTo>
                  <a:lnTo>
                    <a:pt x="1" y="199"/>
                  </a:lnTo>
                  <a:lnTo>
                    <a:pt x="0" y="201"/>
                  </a:lnTo>
                  <a:lnTo>
                    <a:pt x="0" y="205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0" y="227"/>
                  </a:lnTo>
                  <a:lnTo>
                    <a:pt x="1" y="229"/>
                  </a:lnTo>
                  <a:lnTo>
                    <a:pt x="1" y="233"/>
                  </a:lnTo>
                  <a:lnTo>
                    <a:pt x="1" y="236"/>
                  </a:lnTo>
                  <a:lnTo>
                    <a:pt x="1" y="238"/>
                  </a:lnTo>
                  <a:lnTo>
                    <a:pt x="3" y="242"/>
                  </a:lnTo>
                  <a:lnTo>
                    <a:pt x="3" y="245"/>
                  </a:lnTo>
                  <a:lnTo>
                    <a:pt x="3" y="247"/>
                  </a:lnTo>
                  <a:lnTo>
                    <a:pt x="4" y="250"/>
                  </a:lnTo>
                  <a:lnTo>
                    <a:pt x="4" y="253"/>
                  </a:lnTo>
                  <a:lnTo>
                    <a:pt x="5" y="256"/>
                  </a:lnTo>
                  <a:lnTo>
                    <a:pt x="5" y="259"/>
                  </a:lnTo>
                  <a:lnTo>
                    <a:pt x="6" y="262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8" y="269"/>
                  </a:lnTo>
                  <a:lnTo>
                    <a:pt x="9" y="273"/>
                  </a:lnTo>
                  <a:lnTo>
                    <a:pt x="9" y="275"/>
                  </a:lnTo>
                  <a:lnTo>
                    <a:pt x="10" y="278"/>
                  </a:lnTo>
                  <a:lnTo>
                    <a:pt x="11" y="280"/>
                  </a:lnTo>
                  <a:lnTo>
                    <a:pt x="13" y="283"/>
                  </a:lnTo>
                  <a:lnTo>
                    <a:pt x="14" y="286"/>
                  </a:lnTo>
                  <a:lnTo>
                    <a:pt x="15" y="288"/>
                  </a:lnTo>
                  <a:lnTo>
                    <a:pt x="16" y="290"/>
                  </a:lnTo>
                  <a:lnTo>
                    <a:pt x="17" y="293"/>
                  </a:lnTo>
                  <a:lnTo>
                    <a:pt x="18" y="295"/>
                  </a:lnTo>
                  <a:lnTo>
                    <a:pt x="19" y="298"/>
                  </a:lnTo>
                  <a:lnTo>
                    <a:pt x="20" y="300"/>
                  </a:lnTo>
                  <a:lnTo>
                    <a:pt x="21" y="303"/>
                  </a:lnTo>
                  <a:lnTo>
                    <a:pt x="23" y="305"/>
                  </a:lnTo>
                  <a:lnTo>
                    <a:pt x="25" y="307"/>
                  </a:lnTo>
                  <a:lnTo>
                    <a:pt x="26" y="309"/>
                  </a:lnTo>
                  <a:lnTo>
                    <a:pt x="27" y="312"/>
                  </a:lnTo>
                  <a:lnTo>
                    <a:pt x="28" y="313"/>
                  </a:lnTo>
                  <a:lnTo>
                    <a:pt x="30" y="315"/>
                  </a:lnTo>
                  <a:lnTo>
                    <a:pt x="31" y="317"/>
                  </a:lnTo>
                  <a:lnTo>
                    <a:pt x="33" y="319"/>
                  </a:lnTo>
                  <a:lnTo>
                    <a:pt x="35" y="322"/>
                  </a:lnTo>
                  <a:lnTo>
                    <a:pt x="36" y="323"/>
                  </a:lnTo>
                  <a:lnTo>
                    <a:pt x="38" y="325"/>
                  </a:lnTo>
                  <a:lnTo>
                    <a:pt x="39" y="327"/>
                  </a:lnTo>
                  <a:lnTo>
                    <a:pt x="41" y="328"/>
                  </a:lnTo>
                  <a:lnTo>
                    <a:pt x="43" y="330"/>
                  </a:lnTo>
                  <a:lnTo>
                    <a:pt x="45" y="332"/>
                  </a:lnTo>
                  <a:lnTo>
                    <a:pt x="47" y="334"/>
                  </a:lnTo>
                  <a:lnTo>
                    <a:pt x="48" y="335"/>
                  </a:lnTo>
                  <a:lnTo>
                    <a:pt x="50" y="336"/>
                  </a:lnTo>
                  <a:lnTo>
                    <a:pt x="53" y="338"/>
                  </a:lnTo>
                  <a:lnTo>
                    <a:pt x="54" y="339"/>
                  </a:lnTo>
                  <a:lnTo>
                    <a:pt x="56" y="340"/>
                  </a:lnTo>
                  <a:lnTo>
                    <a:pt x="58" y="343"/>
                  </a:lnTo>
                  <a:lnTo>
                    <a:pt x="60" y="344"/>
                  </a:lnTo>
                  <a:lnTo>
                    <a:pt x="61" y="345"/>
                  </a:lnTo>
                  <a:lnTo>
                    <a:pt x="64" y="346"/>
                  </a:lnTo>
                  <a:lnTo>
                    <a:pt x="66" y="347"/>
                  </a:lnTo>
                  <a:lnTo>
                    <a:pt x="68" y="348"/>
                  </a:lnTo>
                  <a:lnTo>
                    <a:pt x="70" y="349"/>
                  </a:lnTo>
                  <a:lnTo>
                    <a:pt x="73" y="350"/>
                  </a:lnTo>
                  <a:lnTo>
                    <a:pt x="75" y="350"/>
                  </a:lnTo>
                  <a:lnTo>
                    <a:pt x="77" y="352"/>
                  </a:lnTo>
                  <a:lnTo>
                    <a:pt x="79" y="353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855" y="2217"/>
              <a:ext cx="219" cy="273"/>
            </a:xfrm>
            <a:custGeom>
              <a:avLst/>
              <a:gdLst>
                <a:gd name="T0" fmla="*/ 0 w 1516"/>
                <a:gd name="T1" fmla="*/ 0 h 1888"/>
                <a:gd name="T2" fmla="*/ 0 w 1516"/>
                <a:gd name="T3" fmla="*/ 0 h 1888"/>
                <a:gd name="T4" fmla="*/ 0 w 1516"/>
                <a:gd name="T5" fmla="*/ 0 h 1888"/>
                <a:gd name="T6" fmla="*/ 0 w 1516"/>
                <a:gd name="T7" fmla="*/ 0 h 1888"/>
                <a:gd name="T8" fmla="*/ 0 w 1516"/>
                <a:gd name="T9" fmla="*/ 0 h 1888"/>
                <a:gd name="T10" fmla="*/ 0 w 1516"/>
                <a:gd name="T11" fmla="*/ 0 h 1888"/>
                <a:gd name="T12" fmla="*/ 0 w 1516"/>
                <a:gd name="T13" fmla="*/ 0 h 1888"/>
                <a:gd name="T14" fmla="*/ 0 w 1516"/>
                <a:gd name="T15" fmla="*/ 0 h 1888"/>
                <a:gd name="T16" fmla="*/ 0 w 1516"/>
                <a:gd name="T17" fmla="*/ 0 h 1888"/>
                <a:gd name="T18" fmla="*/ 0 w 1516"/>
                <a:gd name="T19" fmla="*/ 0 h 1888"/>
                <a:gd name="T20" fmla="*/ 0 w 1516"/>
                <a:gd name="T21" fmla="*/ 0 h 1888"/>
                <a:gd name="T22" fmla="*/ 0 w 1516"/>
                <a:gd name="T23" fmla="*/ 0 h 1888"/>
                <a:gd name="T24" fmla="*/ 0 w 1516"/>
                <a:gd name="T25" fmla="*/ 0 h 1888"/>
                <a:gd name="T26" fmla="*/ 0 w 1516"/>
                <a:gd name="T27" fmla="*/ 0 h 1888"/>
                <a:gd name="T28" fmla="*/ 0 w 1516"/>
                <a:gd name="T29" fmla="*/ 0 h 1888"/>
                <a:gd name="T30" fmla="*/ 0 w 1516"/>
                <a:gd name="T31" fmla="*/ 0 h 1888"/>
                <a:gd name="T32" fmla="*/ 0 w 1516"/>
                <a:gd name="T33" fmla="*/ 0 h 1888"/>
                <a:gd name="T34" fmla="*/ 0 w 1516"/>
                <a:gd name="T35" fmla="*/ 0 h 1888"/>
                <a:gd name="T36" fmla="*/ 0 w 1516"/>
                <a:gd name="T37" fmla="*/ 0 h 1888"/>
                <a:gd name="T38" fmla="*/ 0 w 1516"/>
                <a:gd name="T39" fmla="*/ 0 h 1888"/>
                <a:gd name="T40" fmla="*/ 0 w 1516"/>
                <a:gd name="T41" fmla="*/ 0 h 1888"/>
                <a:gd name="T42" fmla="*/ 0 w 1516"/>
                <a:gd name="T43" fmla="*/ 0 h 1888"/>
                <a:gd name="T44" fmla="*/ 0 w 1516"/>
                <a:gd name="T45" fmla="*/ 0 h 1888"/>
                <a:gd name="T46" fmla="*/ 0 w 1516"/>
                <a:gd name="T47" fmla="*/ 0 h 1888"/>
                <a:gd name="T48" fmla="*/ 0 w 1516"/>
                <a:gd name="T49" fmla="*/ 0 h 1888"/>
                <a:gd name="T50" fmla="*/ 0 w 1516"/>
                <a:gd name="T51" fmla="*/ 0 h 1888"/>
                <a:gd name="T52" fmla="*/ 0 w 1516"/>
                <a:gd name="T53" fmla="*/ 0 h 1888"/>
                <a:gd name="T54" fmla="*/ 0 w 1516"/>
                <a:gd name="T55" fmla="*/ 0 h 1888"/>
                <a:gd name="T56" fmla="*/ 0 w 1516"/>
                <a:gd name="T57" fmla="*/ 0 h 1888"/>
                <a:gd name="T58" fmla="*/ 0 w 1516"/>
                <a:gd name="T59" fmla="*/ 0 h 1888"/>
                <a:gd name="T60" fmla="*/ 0 w 1516"/>
                <a:gd name="T61" fmla="*/ 0 h 1888"/>
                <a:gd name="T62" fmla="*/ 0 w 1516"/>
                <a:gd name="T63" fmla="*/ 0 h 1888"/>
                <a:gd name="T64" fmla="*/ 0 w 1516"/>
                <a:gd name="T65" fmla="*/ 0 h 1888"/>
                <a:gd name="T66" fmla="*/ 0 w 1516"/>
                <a:gd name="T67" fmla="*/ 0 h 1888"/>
                <a:gd name="T68" fmla="*/ 0 w 1516"/>
                <a:gd name="T69" fmla="*/ 0 h 1888"/>
                <a:gd name="T70" fmla="*/ 0 w 1516"/>
                <a:gd name="T71" fmla="*/ 0 h 1888"/>
                <a:gd name="T72" fmla="*/ 0 w 1516"/>
                <a:gd name="T73" fmla="*/ 0 h 1888"/>
                <a:gd name="T74" fmla="*/ 0 w 1516"/>
                <a:gd name="T75" fmla="*/ 0 h 1888"/>
                <a:gd name="T76" fmla="*/ 0 w 1516"/>
                <a:gd name="T77" fmla="*/ 0 h 1888"/>
                <a:gd name="T78" fmla="*/ 0 w 1516"/>
                <a:gd name="T79" fmla="*/ 0 h 1888"/>
                <a:gd name="T80" fmla="*/ 0 w 1516"/>
                <a:gd name="T81" fmla="*/ 0 h 1888"/>
                <a:gd name="T82" fmla="*/ 0 w 1516"/>
                <a:gd name="T83" fmla="*/ 0 h 1888"/>
                <a:gd name="T84" fmla="*/ 0 w 1516"/>
                <a:gd name="T85" fmla="*/ 0 h 1888"/>
                <a:gd name="T86" fmla="*/ 0 w 1516"/>
                <a:gd name="T87" fmla="*/ 0 h 1888"/>
                <a:gd name="T88" fmla="*/ 0 w 1516"/>
                <a:gd name="T89" fmla="*/ 0 h 1888"/>
                <a:gd name="T90" fmla="*/ 0 w 1516"/>
                <a:gd name="T91" fmla="*/ 0 h 18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16"/>
                <a:gd name="T139" fmla="*/ 0 h 1888"/>
                <a:gd name="T140" fmla="*/ 1516 w 1516"/>
                <a:gd name="T141" fmla="*/ 1888 h 18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16" h="1888">
                  <a:moveTo>
                    <a:pt x="1116" y="29"/>
                  </a:moveTo>
                  <a:lnTo>
                    <a:pt x="918" y="0"/>
                  </a:lnTo>
                  <a:lnTo>
                    <a:pt x="661" y="183"/>
                  </a:lnTo>
                  <a:lnTo>
                    <a:pt x="467" y="290"/>
                  </a:lnTo>
                  <a:lnTo>
                    <a:pt x="331" y="283"/>
                  </a:lnTo>
                  <a:lnTo>
                    <a:pt x="213" y="393"/>
                  </a:lnTo>
                  <a:lnTo>
                    <a:pt x="259" y="468"/>
                  </a:lnTo>
                  <a:lnTo>
                    <a:pt x="388" y="426"/>
                  </a:lnTo>
                  <a:lnTo>
                    <a:pt x="496" y="376"/>
                  </a:lnTo>
                  <a:lnTo>
                    <a:pt x="661" y="318"/>
                  </a:lnTo>
                  <a:lnTo>
                    <a:pt x="810" y="296"/>
                  </a:lnTo>
                  <a:lnTo>
                    <a:pt x="678" y="638"/>
                  </a:lnTo>
                  <a:lnTo>
                    <a:pt x="491" y="1008"/>
                  </a:lnTo>
                  <a:lnTo>
                    <a:pt x="275" y="1489"/>
                  </a:lnTo>
                  <a:lnTo>
                    <a:pt x="19" y="1460"/>
                  </a:lnTo>
                  <a:lnTo>
                    <a:pt x="0" y="1529"/>
                  </a:lnTo>
                  <a:lnTo>
                    <a:pt x="381" y="1659"/>
                  </a:lnTo>
                  <a:lnTo>
                    <a:pt x="589" y="1212"/>
                  </a:lnTo>
                  <a:lnTo>
                    <a:pt x="772" y="906"/>
                  </a:lnTo>
                  <a:lnTo>
                    <a:pt x="815" y="884"/>
                  </a:lnTo>
                  <a:lnTo>
                    <a:pt x="815" y="890"/>
                  </a:lnTo>
                  <a:lnTo>
                    <a:pt x="816" y="904"/>
                  </a:lnTo>
                  <a:lnTo>
                    <a:pt x="819" y="925"/>
                  </a:lnTo>
                  <a:lnTo>
                    <a:pt x="822" y="949"/>
                  </a:lnTo>
                  <a:lnTo>
                    <a:pt x="825" y="975"/>
                  </a:lnTo>
                  <a:lnTo>
                    <a:pt x="829" y="999"/>
                  </a:lnTo>
                  <a:lnTo>
                    <a:pt x="831" y="1020"/>
                  </a:lnTo>
                  <a:lnTo>
                    <a:pt x="833" y="1034"/>
                  </a:lnTo>
                  <a:lnTo>
                    <a:pt x="833" y="1039"/>
                  </a:lnTo>
                  <a:lnTo>
                    <a:pt x="780" y="1570"/>
                  </a:lnTo>
                  <a:lnTo>
                    <a:pt x="766" y="1777"/>
                  </a:lnTo>
                  <a:lnTo>
                    <a:pt x="1055" y="1888"/>
                  </a:lnTo>
                  <a:lnTo>
                    <a:pt x="1081" y="1824"/>
                  </a:lnTo>
                  <a:lnTo>
                    <a:pt x="916" y="1718"/>
                  </a:lnTo>
                  <a:lnTo>
                    <a:pt x="1004" y="1226"/>
                  </a:lnTo>
                  <a:lnTo>
                    <a:pt x="1025" y="863"/>
                  </a:lnTo>
                  <a:lnTo>
                    <a:pt x="1154" y="428"/>
                  </a:lnTo>
                  <a:lnTo>
                    <a:pt x="1218" y="575"/>
                  </a:lnTo>
                  <a:lnTo>
                    <a:pt x="1316" y="738"/>
                  </a:lnTo>
                  <a:lnTo>
                    <a:pt x="1335" y="825"/>
                  </a:lnTo>
                  <a:lnTo>
                    <a:pt x="1491" y="891"/>
                  </a:lnTo>
                  <a:lnTo>
                    <a:pt x="1516" y="831"/>
                  </a:lnTo>
                  <a:lnTo>
                    <a:pt x="1454" y="725"/>
                  </a:lnTo>
                  <a:lnTo>
                    <a:pt x="1375" y="626"/>
                  </a:lnTo>
                  <a:lnTo>
                    <a:pt x="1334" y="459"/>
                  </a:lnTo>
                  <a:lnTo>
                    <a:pt x="1244" y="127"/>
                  </a:lnTo>
                  <a:lnTo>
                    <a:pt x="1238" y="124"/>
                  </a:lnTo>
                  <a:lnTo>
                    <a:pt x="1226" y="115"/>
                  </a:lnTo>
                  <a:lnTo>
                    <a:pt x="1209" y="101"/>
                  </a:lnTo>
                  <a:lnTo>
                    <a:pt x="1188" y="86"/>
                  </a:lnTo>
                  <a:lnTo>
                    <a:pt x="1166" y="69"/>
                  </a:lnTo>
                  <a:lnTo>
                    <a:pt x="1146" y="53"/>
                  </a:lnTo>
                  <a:lnTo>
                    <a:pt x="1129" y="40"/>
                  </a:lnTo>
                  <a:lnTo>
                    <a:pt x="1118" y="31"/>
                  </a:lnTo>
                  <a:lnTo>
                    <a:pt x="1116" y="29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152" y="2202"/>
              <a:ext cx="39" cy="53"/>
            </a:xfrm>
            <a:custGeom>
              <a:avLst/>
              <a:gdLst>
                <a:gd name="T0" fmla="*/ 0 w 269"/>
                <a:gd name="T1" fmla="*/ 0 h 366"/>
                <a:gd name="T2" fmla="*/ 0 w 269"/>
                <a:gd name="T3" fmla="*/ 0 h 366"/>
                <a:gd name="T4" fmla="*/ 0 w 269"/>
                <a:gd name="T5" fmla="*/ 0 h 366"/>
                <a:gd name="T6" fmla="*/ 0 w 269"/>
                <a:gd name="T7" fmla="*/ 0 h 366"/>
                <a:gd name="T8" fmla="*/ 0 w 269"/>
                <a:gd name="T9" fmla="*/ 0 h 366"/>
                <a:gd name="T10" fmla="*/ 0 w 269"/>
                <a:gd name="T11" fmla="*/ 0 h 366"/>
                <a:gd name="T12" fmla="*/ 0 w 269"/>
                <a:gd name="T13" fmla="*/ 0 h 366"/>
                <a:gd name="T14" fmla="*/ 0 w 269"/>
                <a:gd name="T15" fmla="*/ 0 h 366"/>
                <a:gd name="T16" fmla="*/ 0 w 269"/>
                <a:gd name="T17" fmla="*/ 0 h 366"/>
                <a:gd name="T18" fmla="*/ 0 w 269"/>
                <a:gd name="T19" fmla="*/ 0 h 366"/>
                <a:gd name="T20" fmla="*/ 0 w 269"/>
                <a:gd name="T21" fmla="*/ 0 h 366"/>
                <a:gd name="T22" fmla="*/ 0 w 269"/>
                <a:gd name="T23" fmla="*/ 0 h 366"/>
                <a:gd name="T24" fmla="*/ 0 w 269"/>
                <a:gd name="T25" fmla="*/ 0 h 366"/>
                <a:gd name="T26" fmla="*/ 0 w 269"/>
                <a:gd name="T27" fmla="*/ 0 h 366"/>
                <a:gd name="T28" fmla="*/ 0 w 269"/>
                <a:gd name="T29" fmla="*/ 0 h 366"/>
                <a:gd name="T30" fmla="*/ 0 w 269"/>
                <a:gd name="T31" fmla="*/ 0 h 366"/>
                <a:gd name="T32" fmla="*/ 0 w 269"/>
                <a:gd name="T33" fmla="*/ 0 h 366"/>
                <a:gd name="T34" fmla="*/ 0 w 269"/>
                <a:gd name="T35" fmla="*/ 0 h 366"/>
                <a:gd name="T36" fmla="*/ 0 w 269"/>
                <a:gd name="T37" fmla="*/ 0 h 366"/>
                <a:gd name="T38" fmla="*/ 0 w 269"/>
                <a:gd name="T39" fmla="*/ 0 h 366"/>
                <a:gd name="T40" fmla="*/ 0 w 269"/>
                <a:gd name="T41" fmla="*/ 0 h 366"/>
                <a:gd name="T42" fmla="*/ 0 w 269"/>
                <a:gd name="T43" fmla="*/ 0 h 366"/>
                <a:gd name="T44" fmla="*/ 0 w 269"/>
                <a:gd name="T45" fmla="*/ 0 h 366"/>
                <a:gd name="T46" fmla="*/ 0 w 269"/>
                <a:gd name="T47" fmla="*/ 0 h 366"/>
                <a:gd name="T48" fmla="*/ 0 w 269"/>
                <a:gd name="T49" fmla="*/ 0 h 366"/>
                <a:gd name="T50" fmla="*/ 0 w 269"/>
                <a:gd name="T51" fmla="*/ 0 h 366"/>
                <a:gd name="T52" fmla="*/ 0 w 269"/>
                <a:gd name="T53" fmla="*/ 0 h 366"/>
                <a:gd name="T54" fmla="*/ 0 w 269"/>
                <a:gd name="T55" fmla="*/ 0 h 366"/>
                <a:gd name="T56" fmla="*/ 0 w 269"/>
                <a:gd name="T57" fmla="*/ 0 h 366"/>
                <a:gd name="T58" fmla="*/ 0 w 269"/>
                <a:gd name="T59" fmla="*/ 0 h 366"/>
                <a:gd name="T60" fmla="*/ 0 w 269"/>
                <a:gd name="T61" fmla="*/ 0 h 366"/>
                <a:gd name="T62" fmla="*/ 0 w 269"/>
                <a:gd name="T63" fmla="*/ 0 h 366"/>
                <a:gd name="T64" fmla="*/ 0 w 269"/>
                <a:gd name="T65" fmla="*/ 0 h 366"/>
                <a:gd name="T66" fmla="*/ 0 w 269"/>
                <a:gd name="T67" fmla="*/ 0 h 366"/>
                <a:gd name="T68" fmla="*/ 0 w 269"/>
                <a:gd name="T69" fmla="*/ 0 h 366"/>
                <a:gd name="T70" fmla="*/ 0 w 269"/>
                <a:gd name="T71" fmla="*/ 0 h 366"/>
                <a:gd name="T72" fmla="*/ 0 w 269"/>
                <a:gd name="T73" fmla="*/ 0 h 366"/>
                <a:gd name="T74" fmla="*/ 0 w 269"/>
                <a:gd name="T75" fmla="*/ 0 h 366"/>
                <a:gd name="T76" fmla="*/ 0 w 269"/>
                <a:gd name="T77" fmla="*/ 0 h 366"/>
                <a:gd name="T78" fmla="*/ 0 w 269"/>
                <a:gd name="T79" fmla="*/ 0 h 366"/>
                <a:gd name="T80" fmla="*/ 0 w 269"/>
                <a:gd name="T81" fmla="*/ 0 h 366"/>
                <a:gd name="T82" fmla="*/ 0 w 269"/>
                <a:gd name="T83" fmla="*/ 0 h 366"/>
                <a:gd name="T84" fmla="*/ 0 w 269"/>
                <a:gd name="T85" fmla="*/ 0 h 366"/>
                <a:gd name="T86" fmla="*/ 0 w 269"/>
                <a:gd name="T87" fmla="*/ 0 h 366"/>
                <a:gd name="T88" fmla="*/ 0 w 269"/>
                <a:gd name="T89" fmla="*/ 0 h 366"/>
                <a:gd name="T90" fmla="*/ 0 w 269"/>
                <a:gd name="T91" fmla="*/ 0 h 366"/>
                <a:gd name="T92" fmla="*/ 0 w 269"/>
                <a:gd name="T93" fmla="*/ 0 h 366"/>
                <a:gd name="T94" fmla="*/ 0 w 269"/>
                <a:gd name="T95" fmla="*/ 0 h 366"/>
                <a:gd name="T96" fmla="*/ 0 w 269"/>
                <a:gd name="T97" fmla="*/ 0 h 366"/>
                <a:gd name="T98" fmla="*/ 0 w 269"/>
                <a:gd name="T99" fmla="*/ 0 h 366"/>
                <a:gd name="T100" fmla="*/ 0 w 269"/>
                <a:gd name="T101" fmla="*/ 0 h 366"/>
                <a:gd name="T102" fmla="*/ 0 w 269"/>
                <a:gd name="T103" fmla="*/ 0 h 366"/>
                <a:gd name="T104" fmla="*/ 0 w 269"/>
                <a:gd name="T105" fmla="*/ 0 h 366"/>
                <a:gd name="T106" fmla="*/ 0 w 269"/>
                <a:gd name="T107" fmla="*/ 0 h 366"/>
                <a:gd name="T108" fmla="*/ 0 w 269"/>
                <a:gd name="T109" fmla="*/ 0 h 366"/>
                <a:gd name="T110" fmla="*/ 0 w 269"/>
                <a:gd name="T111" fmla="*/ 0 h 366"/>
                <a:gd name="T112" fmla="*/ 0 w 269"/>
                <a:gd name="T113" fmla="*/ 0 h 366"/>
                <a:gd name="T114" fmla="*/ 0 w 269"/>
                <a:gd name="T115" fmla="*/ 0 h 366"/>
                <a:gd name="T116" fmla="*/ 0 w 269"/>
                <a:gd name="T117" fmla="*/ 0 h 366"/>
                <a:gd name="T118" fmla="*/ 0 w 269"/>
                <a:gd name="T119" fmla="*/ 0 h 3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9"/>
                <a:gd name="T181" fmla="*/ 0 h 366"/>
                <a:gd name="T182" fmla="*/ 269 w 269"/>
                <a:gd name="T183" fmla="*/ 366 h 3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9" h="366">
                  <a:moveTo>
                    <a:pt x="163" y="3"/>
                  </a:moveTo>
                  <a:lnTo>
                    <a:pt x="160" y="2"/>
                  </a:lnTo>
                  <a:lnTo>
                    <a:pt x="157" y="2"/>
                  </a:lnTo>
                  <a:lnTo>
                    <a:pt x="155" y="2"/>
                  </a:lnTo>
                  <a:lnTo>
                    <a:pt x="153" y="2"/>
                  </a:lnTo>
                  <a:lnTo>
                    <a:pt x="150" y="0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2" y="2"/>
                  </a:lnTo>
                  <a:lnTo>
                    <a:pt x="139" y="2"/>
                  </a:lnTo>
                  <a:lnTo>
                    <a:pt x="137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9" y="3"/>
                  </a:lnTo>
                  <a:lnTo>
                    <a:pt x="127" y="3"/>
                  </a:lnTo>
                  <a:lnTo>
                    <a:pt x="125" y="4"/>
                  </a:lnTo>
                  <a:lnTo>
                    <a:pt x="123" y="4"/>
                  </a:lnTo>
                  <a:lnTo>
                    <a:pt x="120" y="5"/>
                  </a:lnTo>
                  <a:lnTo>
                    <a:pt x="118" y="5"/>
                  </a:lnTo>
                  <a:lnTo>
                    <a:pt x="116" y="6"/>
                  </a:lnTo>
                  <a:lnTo>
                    <a:pt x="113" y="7"/>
                  </a:lnTo>
                  <a:lnTo>
                    <a:pt x="110" y="7"/>
                  </a:lnTo>
                  <a:lnTo>
                    <a:pt x="108" y="8"/>
                  </a:lnTo>
                  <a:lnTo>
                    <a:pt x="106" y="9"/>
                  </a:lnTo>
                  <a:lnTo>
                    <a:pt x="104" y="10"/>
                  </a:lnTo>
                  <a:lnTo>
                    <a:pt x="102" y="12"/>
                  </a:lnTo>
                  <a:lnTo>
                    <a:pt x="99" y="13"/>
                  </a:lnTo>
                  <a:lnTo>
                    <a:pt x="97" y="14"/>
                  </a:lnTo>
                  <a:lnTo>
                    <a:pt x="95" y="15"/>
                  </a:lnTo>
                  <a:lnTo>
                    <a:pt x="93" y="16"/>
                  </a:lnTo>
                  <a:lnTo>
                    <a:pt x="90" y="17"/>
                  </a:lnTo>
                  <a:lnTo>
                    <a:pt x="88" y="18"/>
                  </a:lnTo>
                  <a:lnTo>
                    <a:pt x="86" y="20"/>
                  </a:lnTo>
                  <a:lnTo>
                    <a:pt x="84" y="22"/>
                  </a:lnTo>
                  <a:lnTo>
                    <a:pt x="82" y="23"/>
                  </a:lnTo>
                  <a:lnTo>
                    <a:pt x="79" y="25"/>
                  </a:lnTo>
                  <a:lnTo>
                    <a:pt x="77" y="26"/>
                  </a:lnTo>
                  <a:lnTo>
                    <a:pt x="75" y="28"/>
                  </a:lnTo>
                  <a:lnTo>
                    <a:pt x="73" y="29"/>
                  </a:lnTo>
                  <a:lnTo>
                    <a:pt x="72" y="32"/>
                  </a:lnTo>
                  <a:lnTo>
                    <a:pt x="69" y="33"/>
                  </a:lnTo>
                  <a:lnTo>
                    <a:pt x="67" y="35"/>
                  </a:lnTo>
                  <a:lnTo>
                    <a:pt x="65" y="37"/>
                  </a:lnTo>
                  <a:lnTo>
                    <a:pt x="63" y="38"/>
                  </a:lnTo>
                  <a:lnTo>
                    <a:pt x="60" y="40"/>
                  </a:lnTo>
                  <a:lnTo>
                    <a:pt x="59" y="43"/>
                  </a:lnTo>
                  <a:lnTo>
                    <a:pt x="57" y="45"/>
                  </a:lnTo>
                  <a:lnTo>
                    <a:pt x="55" y="47"/>
                  </a:lnTo>
                  <a:lnTo>
                    <a:pt x="54" y="49"/>
                  </a:lnTo>
                  <a:lnTo>
                    <a:pt x="51" y="52"/>
                  </a:lnTo>
                  <a:lnTo>
                    <a:pt x="49" y="54"/>
                  </a:lnTo>
                  <a:lnTo>
                    <a:pt x="48" y="56"/>
                  </a:lnTo>
                  <a:lnTo>
                    <a:pt x="46" y="58"/>
                  </a:lnTo>
                  <a:lnTo>
                    <a:pt x="44" y="60"/>
                  </a:lnTo>
                  <a:lnTo>
                    <a:pt x="43" y="63"/>
                  </a:lnTo>
                  <a:lnTo>
                    <a:pt x="40" y="65"/>
                  </a:lnTo>
                  <a:lnTo>
                    <a:pt x="39" y="67"/>
                  </a:lnTo>
                  <a:lnTo>
                    <a:pt x="37" y="70"/>
                  </a:lnTo>
                  <a:lnTo>
                    <a:pt x="36" y="73"/>
                  </a:lnTo>
                  <a:lnTo>
                    <a:pt x="35" y="75"/>
                  </a:lnTo>
                  <a:lnTo>
                    <a:pt x="33" y="77"/>
                  </a:lnTo>
                  <a:lnTo>
                    <a:pt x="31" y="80"/>
                  </a:lnTo>
                  <a:lnTo>
                    <a:pt x="29" y="83"/>
                  </a:lnTo>
                  <a:lnTo>
                    <a:pt x="28" y="86"/>
                  </a:lnTo>
                  <a:lnTo>
                    <a:pt x="27" y="88"/>
                  </a:lnTo>
                  <a:lnTo>
                    <a:pt x="26" y="92"/>
                  </a:lnTo>
                  <a:lnTo>
                    <a:pt x="24" y="94"/>
                  </a:lnTo>
                  <a:lnTo>
                    <a:pt x="23" y="97"/>
                  </a:lnTo>
                  <a:lnTo>
                    <a:pt x="21" y="99"/>
                  </a:lnTo>
                  <a:lnTo>
                    <a:pt x="20" y="103"/>
                  </a:lnTo>
                  <a:lnTo>
                    <a:pt x="19" y="105"/>
                  </a:lnTo>
                  <a:lnTo>
                    <a:pt x="18" y="108"/>
                  </a:lnTo>
                  <a:lnTo>
                    <a:pt x="17" y="110"/>
                  </a:lnTo>
                  <a:lnTo>
                    <a:pt x="16" y="114"/>
                  </a:lnTo>
                  <a:lnTo>
                    <a:pt x="15" y="117"/>
                  </a:lnTo>
                  <a:lnTo>
                    <a:pt x="14" y="119"/>
                  </a:lnTo>
                  <a:lnTo>
                    <a:pt x="13" y="123"/>
                  </a:lnTo>
                  <a:lnTo>
                    <a:pt x="11" y="126"/>
                  </a:lnTo>
                  <a:lnTo>
                    <a:pt x="10" y="129"/>
                  </a:lnTo>
                  <a:lnTo>
                    <a:pt x="9" y="132"/>
                  </a:lnTo>
                  <a:lnTo>
                    <a:pt x="9" y="135"/>
                  </a:lnTo>
                  <a:lnTo>
                    <a:pt x="8" y="138"/>
                  </a:lnTo>
                  <a:lnTo>
                    <a:pt x="7" y="142"/>
                  </a:lnTo>
                  <a:lnTo>
                    <a:pt x="7" y="145"/>
                  </a:lnTo>
                  <a:lnTo>
                    <a:pt x="6" y="147"/>
                  </a:lnTo>
                  <a:lnTo>
                    <a:pt x="5" y="150"/>
                  </a:lnTo>
                  <a:lnTo>
                    <a:pt x="5" y="154"/>
                  </a:lnTo>
                  <a:lnTo>
                    <a:pt x="4" y="157"/>
                  </a:lnTo>
                  <a:lnTo>
                    <a:pt x="4" y="160"/>
                  </a:lnTo>
                  <a:lnTo>
                    <a:pt x="3" y="164"/>
                  </a:lnTo>
                  <a:lnTo>
                    <a:pt x="3" y="166"/>
                  </a:lnTo>
                  <a:lnTo>
                    <a:pt x="3" y="169"/>
                  </a:lnTo>
                  <a:lnTo>
                    <a:pt x="1" y="173"/>
                  </a:lnTo>
                  <a:lnTo>
                    <a:pt x="1" y="176"/>
                  </a:lnTo>
                  <a:lnTo>
                    <a:pt x="1" y="179"/>
                  </a:lnTo>
                  <a:lnTo>
                    <a:pt x="0" y="183"/>
                  </a:lnTo>
                  <a:lnTo>
                    <a:pt x="0" y="186"/>
                  </a:lnTo>
                  <a:lnTo>
                    <a:pt x="0" y="189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5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4"/>
                  </a:lnTo>
                  <a:lnTo>
                    <a:pt x="0" y="217"/>
                  </a:lnTo>
                  <a:lnTo>
                    <a:pt x="1" y="220"/>
                  </a:lnTo>
                  <a:lnTo>
                    <a:pt x="1" y="224"/>
                  </a:lnTo>
                  <a:lnTo>
                    <a:pt x="1" y="227"/>
                  </a:lnTo>
                  <a:lnTo>
                    <a:pt x="3" y="229"/>
                  </a:lnTo>
                  <a:lnTo>
                    <a:pt x="3" y="233"/>
                  </a:lnTo>
                  <a:lnTo>
                    <a:pt x="3" y="236"/>
                  </a:lnTo>
                  <a:lnTo>
                    <a:pt x="4" y="239"/>
                  </a:lnTo>
                  <a:lnTo>
                    <a:pt x="4" y="242"/>
                  </a:lnTo>
                  <a:lnTo>
                    <a:pt x="5" y="245"/>
                  </a:lnTo>
                  <a:lnTo>
                    <a:pt x="5" y="248"/>
                  </a:lnTo>
                  <a:lnTo>
                    <a:pt x="6" y="252"/>
                  </a:lnTo>
                  <a:lnTo>
                    <a:pt x="6" y="254"/>
                  </a:lnTo>
                  <a:lnTo>
                    <a:pt x="7" y="257"/>
                  </a:lnTo>
                  <a:lnTo>
                    <a:pt x="8" y="259"/>
                  </a:lnTo>
                  <a:lnTo>
                    <a:pt x="9" y="263"/>
                  </a:lnTo>
                  <a:lnTo>
                    <a:pt x="9" y="266"/>
                  </a:lnTo>
                  <a:lnTo>
                    <a:pt x="10" y="268"/>
                  </a:lnTo>
                  <a:lnTo>
                    <a:pt x="11" y="272"/>
                  </a:lnTo>
                  <a:lnTo>
                    <a:pt x="13" y="274"/>
                  </a:lnTo>
                  <a:lnTo>
                    <a:pt x="14" y="277"/>
                  </a:lnTo>
                  <a:lnTo>
                    <a:pt x="15" y="279"/>
                  </a:lnTo>
                  <a:lnTo>
                    <a:pt x="16" y="283"/>
                  </a:lnTo>
                  <a:lnTo>
                    <a:pt x="17" y="285"/>
                  </a:lnTo>
                  <a:lnTo>
                    <a:pt x="18" y="287"/>
                  </a:lnTo>
                  <a:lnTo>
                    <a:pt x="19" y="290"/>
                  </a:lnTo>
                  <a:lnTo>
                    <a:pt x="20" y="293"/>
                  </a:lnTo>
                  <a:lnTo>
                    <a:pt x="21" y="295"/>
                  </a:lnTo>
                  <a:lnTo>
                    <a:pt x="23" y="298"/>
                  </a:lnTo>
                  <a:lnTo>
                    <a:pt x="24" y="300"/>
                  </a:lnTo>
                  <a:lnTo>
                    <a:pt x="25" y="303"/>
                  </a:lnTo>
                  <a:lnTo>
                    <a:pt x="27" y="305"/>
                  </a:lnTo>
                  <a:lnTo>
                    <a:pt x="28" y="307"/>
                  </a:lnTo>
                  <a:lnTo>
                    <a:pt x="29" y="309"/>
                  </a:lnTo>
                  <a:lnTo>
                    <a:pt x="31" y="313"/>
                  </a:lnTo>
                  <a:lnTo>
                    <a:pt x="33" y="315"/>
                  </a:lnTo>
                  <a:lnTo>
                    <a:pt x="34" y="317"/>
                  </a:lnTo>
                  <a:lnTo>
                    <a:pt x="36" y="318"/>
                  </a:lnTo>
                  <a:lnTo>
                    <a:pt x="37" y="320"/>
                  </a:lnTo>
                  <a:lnTo>
                    <a:pt x="39" y="323"/>
                  </a:lnTo>
                  <a:lnTo>
                    <a:pt x="40" y="325"/>
                  </a:lnTo>
                  <a:lnTo>
                    <a:pt x="43" y="327"/>
                  </a:lnTo>
                  <a:lnTo>
                    <a:pt x="44" y="329"/>
                  </a:lnTo>
                  <a:lnTo>
                    <a:pt x="46" y="330"/>
                  </a:lnTo>
                  <a:lnTo>
                    <a:pt x="47" y="333"/>
                  </a:lnTo>
                  <a:lnTo>
                    <a:pt x="49" y="335"/>
                  </a:lnTo>
                  <a:lnTo>
                    <a:pt x="51" y="336"/>
                  </a:lnTo>
                  <a:lnTo>
                    <a:pt x="53" y="338"/>
                  </a:lnTo>
                  <a:lnTo>
                    <a:pt x="55" y="339"/>
                  </a:lnTo>
                  <a:lnTo>
                    <a:pt x="57" y="342"/>
                  </a:lnTo>
                  <a:lnTo>
                    <a:pt x="58" y="343"/>
                  </a:lnTo>
                  <a:lnTo>
                    <a:pt x="60" y="345"/>
                  </a:lnTo>
                  <a:lnTo>
                    <a:pt x="63" y="346"/>
                  </a:lnTo>
                  <a:lnTo>
                    <a:pt x="65" y="347"/>
                  </a:lnTo>
                  <a:lnTo>
                    <a:pt x="67" y="349"/>
                  </a:lnTo>
                  <a:lnTo>
                    <a:pt x="68" y="350"/>
                  </a:lnTo>
                  <a:lnTo>
                    <a:pt x="70" y="352"/>
                  </a:lnTo>
                  <a:lnTo>
                    <a:pt x="73" y="353"/>
                  </a:lnTo>
                  <a:lnTo>
                    <a:pt x="75" y="354"/>
                  </a:lnTo>
                  <a:lnTo>
                    <a:pt x="77" y="355"/>
                  </a:lnTo>
                  <a:lnTo>
                    <a:pt x="79" y="356"/>
                  </a:lnTo>
                  <a:lnTo>
                    <a:pt x="82" y="357"/>
                  </a:lnTo>
                  <a:lnTo>
                    <a:pt x="84" y="358"/>
                  </a:lnTo>
                  <a:lnTo>
                    <a:pt x="86" y="359"/>
                  </a:lnTo>
                  <a:lnTo>
                    <a:pt x="88" y="359"/>
                  </a:lnTo>
                  <a:lnTo>
                    <a:pt x="90" y="360"/>
                  </a:lnTo>
                  <a:lnTo>
                    <a:pt x="93" y="362"/>
                  </a:lnTo>
                  <a:lnTo>
                    <a:pt x="95" y="362"/>
                  </a:lnTo>
                  <a:lnTo>
                    <a:pt x="97" y="363"/>
                  </a:lnTo>
                  <a:lnTo>
                    <a:pt x="99" y="364"/>
                  </a:lnTo>
                  <a:lnTo>
                    <a:pt x="102" y="364"/>
                  </a:lnTo>
                  <a:lnTo>
                    <a:pt x="104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3" y="366"/>
                  </a:lnTo>
                  <a:lnTo>
                    <a:pt x="115" y="366"/>
                  </a:lnTo>
                  <a:lnTo>
                    <a:pt x="117" y="366"/>
                  </a:lnTo>
                  <a:lnTo>
                    <a:pt x="119" y="366"/>
                  </a:lnTo>
                  <a:lnTo>
                    <a:pt x="123" y="366"/>
                  </a:lnTo>
                  <a:lnTo>
                    <a:pt x="125" y="366"/>
                  </a:lnTo>
                  <a:lnTo>
                    <a:pt x="127" y="366"/>
                  </a:lnTo>
                  <a:lnTo>
                    <a:pt x="129" y="366"/>
                  </a:lnTo>
                  <a:lnTo>
                    <a:pt x="132" y="366"/>
                  </a:lnTo>
                  <a:lnTo>
                    <a:pt x="134" y="365"/>
                  </a:lnTo>
                  <a:lnTo>
                    <a:pt x="136" y="365"/>
                  </a:lnTo>
                  <a:lnTo>
                    <a:pt x="138" y="365"/>
                  </a:lnTo>
                  <a:lnTo>
                    <a:pt x="140" y="365"/>
                  </a:lnTo>
                  <a:lnTo>
                    <a:pt x="144" y="364"/>
                  </a:lnTo>
                  <a:lnTo>
                    <a:pt x="146" y="364"/>
                  </a:lnTo>
                  <a:lnTo>
                    <a:pt x="148" y="363"/>
                  </a:lnTo>
                  <a:lnTo>
                    <a:pt x="150" y="363"/>
                  </a:lnTo>
                  <a:lnTo>
                    <a:pt x="153" y="362"/>
                  </a:lnTo>
                  <a:lnTo>
                    <a:pt x="155" y="360"/>
                  </a:lnTo>
                  <a:lnTo>
                    <a:pt x="157" y="360"/>
                  </a:lnTo>
                  <a:lnTo>
                    <a:pt x="159" y="359"/>
                  </a:lnTo>
                  <a:lnTo>
                    <a:pt x="162" y="358"/>
                  </a:lnTo>
                  <a:lnTo>
                    <a:pt x="164" y="357"/>
                  </a:lnTo>
                  <a:lnTo>
                    <a:pt x="166" y="356"/>
                  </a:lnTo>
                  <a:lnTo>
                    <a:pt x="168" y="355"/>
                  </a:lnTo>
                  <a:lnTo>
                    <a:pt x="172" y="354"/>
                  </a:lnTo>
                  <a:lnTo>
                    <a:pt x="174" y="353"/>
                  </a:lnTo>
                  <a:lnTo>
                    <a:pt x="176" y="352"/>
                  </a:lnTo>
                  <a:lnTo>
                    <a:pt x="178" y="350"/>
                  </a:lnTo>
                  <a:lnTo>
                    <a:pt x="180" y="349"/>
                  </a:lnTo>
                  <a:lnTo>
                    <a:pt x="183" y="347"/>
                  </a:lnTo>
                  <a:lnTo>
                    <a:pt x="185" y="346"/>
                  </a:lnTo>
                  <a:lnTo>
                    <a:pt x="186" y="345"/>
                  </a:lnTo>
                  <a:lnTo>
                    <a:pt x="188" y="344"/>
                  </a:lnTo>
                  <a:lnTo>
                    <a:pt x="190" y="342"/>
                  </a:lnTo>
                  <a:lnTo>
                    <a:pt x="193" y="340"/>
                  </a:lnTo>
                  <a:lnTo>
                    <a:pt x="195" y="338"/>
                  </a:lnTo>
                  <a:lnTo>
                    <a:pt x="197" y="337"/>
                  </a:lnTo>
                  <a:lnTo>
                    <a:pt x="199" y="335"/>
                  </a:lnTo>
                  <a:lnTo>
                    <a:pt x="202" y="333"/>
                  </a:lnTo>
                  <a:lnTo>
                    <a:pt x="204" y="332"/>
                  </a:lnTo>
                  <a:lnTo>
                    <a:pt x="205" y="329"/>
                  </a:lnTo>
                  <a:lnTo>
                    <a:pt x="207" y="327"/>
                  </a:lnTo>
                  <a:lnTo>
                    <a:pt x="209" y="325"/>
                  </a:lnTo>
                  <a:lnTo>
                    <a:pt x="212" y="324"/>
                  </a:lnTo>
                  <a:lnTo>
                    <a:pt x="213" y="322"/>
                  </a:lnTo>
                  <a:lnTo>
                    <a:pt x="215" y="319"/>
                  </a:lnTo>
                  <a:lnTo>
                    <a:pt x="217" y="317"/>
                  </a:lnTo>
                  <a:lnTo>
                    <a:pt x="218" y="315"/>
                  </a:lnTo>
                  <a:lnTo>
                    <a:pt x="220" y="313"/>
                  </a:lnTo>
                  <a:lnTo>
                    <a:pt x="223" y="310"/>
                  </a:lnTo>
                  <a:lnTo>
                    <a:pt x="224" y="308"/>
                  </a:lnTo>
                  <a:lnTo>
                    <a:pt x="226" y="306"/>
                  </a:lnTo>
                  <a:lnTo>
                    <a:pt x="227" y="303"/>
                  </a:lnTo>
                  <a:lnTo>
                    <a:pt x="229" y="300"/>
                  </a:lnTo>
                  <a:lnTo>
                    <a:pt x="230" y="298"/>
                  </a:lnTo>
                  <a:lnTo>
                    <a:pt x="233" y="296"/>
                  </a:lnTo>
                  <a:lnTo>
                    <a:pt x="234" y="294"/>
                  </a:lnTo>
                  <a:lnTo>
                    <a:pt x="236" y="290"/>
                  </a:lnTo>
                  <a:lnTo>
                    <a:pt x="237" y="288"/>
                  </a:lnTo>
                  <a:lnTo>
                    <a:pt x="238" y="286"/>
                  </a:lnTo>
                  <a:lnTo>
                    <a:pt x="240" y="283"/>
                  </a:lnTo>
                  <a:lnTo>
                    <a:pt x="242" y="280"/>
                  </a:lnTo>
                  <a:lnTo>
                    <a:pt x="243" y="277"/>
                  </a:lnTo>
                  <a:lnTo>
                    <a:pt x="245" y="275"/>
                  </a:lnTo>
                  <a:lnTo>
                    <a:pt x="246" y="272"/>
                  </a:lnTo>
                  <a:lnTo>
                    <a:pt x="247" y="269"/>
                  </a:lnTo>
                  <a:lnTo>
                    <a:pt x="248" y="266"/>
                  </a:lnTo>
                  <a:lnTo>
                    <a:pt x="249" y="264"/>
                  </a:lnTo>
                  <a:lnTo>
                    <a:pt x="250" y="260"/>
                  </a:lnTo>
                  <a:lnTo>
                    <a:pt x="252" y="257"/>
                  </a:lnTo>
                  <a:lnTo>
                    <a:pt x="253" y="255"/>
                  </a:lnTo>
                  <a:lnTo>
                    <a:pt x="254" y="252"/>
                  </a:lnTo>
                  <a:lnTo>
                    <a:pt x="255" y="248"/>
                  </a:lnTo>
                  <a:lnTo>
                    <a:pt x="256" y="246"/>
                  </a:lnTo>
                  <a:lnTo>
                    <a:pt x="257" y="243"/>
                  </a:lnTo>
                  <a:lnTo>
                    <a:pt x="258" y="239"/>
                  </a:lnTo>
                  <a:lnTo>
                    <a:pt x="259" y="237"/>
                  </a:lnTo>
                  <a:lnTo>
                    <a:pt x="260" y="234"/>
                  </a:lnTo>
                  <a:lnTo>
                    <a:pt x="260" y="230"/>
                  </a:lnTo>
                  <a:lnTo>
                    <a:pt x="262" y="227"/>
                  </a:lnTo>
                  <a:lnTo>
                    <a:pt x="263" y="224"/>
                  </a:lnTo>
                  <a:lnTo>
                    <a:pt x="263" y="222"/>
                  </a:lnTo>
                  <a:lnTo>
                    <a:pt x="264" y="218"/>
                  </a:lnTo>
                  <a:lnTo>
                    <a:pt x="264" y="215"/>
                  </a:lnTo>
                  <a:lnTo>
                    <a:pt x="265" y="212"/>
                  </a:lnTo>
                  <a:lnTo>
                    <a:pt x="265" y="208"/>
                  </a:lnTo>
                  <a:lnTo>
                    <a:pt x="266" y="205"/>
                  </a:lnTo>
                  <a:lnTo>
                    <a:pt x="266" y="203"/>
                  </a:lnTo>
                  <a:lnTo>
                    <a:pt x="267" y="199"/>
                  </a:lnTo>
                  <a:lnTo>
                    <a:pt x="267" y="196"/>
                  </a:lnTo>
                  <a:lnTo>
                    <a:pt x="267" y="193"/>
                  </a:lnTo>
                  <a:lnTo>
                    <a:pt x="268" y="189"/>
                  </a:lnTo>
                  <a:lnTo>
                    <a:pt x="268" y="186"/>
                  </a:lnTo>
                  <a:lnTo>
                    <a:pt x="268" y="183"/>
                  </a:lnTo>
                  <a:lnTo>
                    <a:pt x="268" y="179"/>
                  </a:lnTo>
                  <a:lnTo>
                    <a:pt x="268" y="177"/>
                  </a:lnTo>
                  <a:lnTo>
                    <a:pt x="269" y="174"/>
                  </a:lnTo>
                  <a:lnTo>
                    <a:pt x="269" y="170"/>
                  </a:lnTo>
                  <a:lnTo>
                    <a:pt x="269" y="167"/>
                  </a:lnTo>
                  <a:lnTo>
                    <a:pt x="269" y="164"/>
                  </a:lnTo>
                  <a:lnTo>
                    <a:pt x="269" y="160"/>
                  </a:lnTo>
                  <a:lnTo>
                    <a:pt x="268" y="157"/>
                  </a:lnTo>
                  <a:lnTo>
                    <a:pt x="268" y="155"/>
                  </a:lnTo>
                  <a:lnTo>
                    <a:pt x="268" y="152"/>
                  </a:lnTo>
                  <a:lnTo>
                    <a:pt x="268" y="148"/>
                  </a:lnTo>
                  <a:lnTo>
                    <a:pt x="268" y="145"/>
                  </a:lnTo>
                  <a:lnTo>
                    <a:pt x="267" y="142"/>
                  </a:lnTo>
                  <a:lnTo>
                    <a:pt x="267" y="138"/>
                  </a:lnTo>
                  <a:lnTo>
                    <a:pt x="267" y="136"/>
                  </a:lnTo>
                  <a:lnTo>
                    <a:pt x="266" y="133"/>
                  </a:lnTo>
                  <a:lnTo>
                    <a:pt x="266" y="129"/>
                  </a:lnTo>
                  <a:lnTo>
                    <a:pt x="266" y="126"/>
                  </a:lnTo>
                  <a:lnTo>
                    <a:pt x="265" y="124"/>
                  </a:lnTo>
                  <a:lnTo>
                    <a:pt x="265" y="120"/>
                  </a:lnTo>
                  <a:lnTo>
                    <a:pt x="264" y="117"/>
                  </a:lnTo>
                  <a:lnTo>
                    <a:pt x="263" y="115"/>
                  </a:lnTo>
                  <a:lnTo>
                    <a:pt x="263" y="112"/>
                  </a:lnTo>
                  <a:lnTo>
                    <a:pt x="262" y="108"/>
                  </a:lnTo>
                  <a:lnTo>
                    <a:pt x="260" y="106"/>
                  </a:lnTo>
                  <a:lnTo>
                    <a:pt x="260" y="103"/>
                  </a:lnTo>
                  <a:lnTo>
                    <a:pt x="259" y="100"/>
                  </a:lnTo>
                  <a:lnTo>
                    <a:pt x="258" y="97"/>
                  </a:lnTo>
                  <a:lnTo>
                    <a:pt x="257" y="94"/>
                  </a:lnTo>
                  <a:lnTo>
                    <a:pt x="256" y="92"/>
                  </a:lnTo>
                  <a:lnTo>
                    <a:pt x="255" y="89"/>
                  </a:lnTo>
                  <a:lnTo>
                    <a:pt x="254" y="86"/>
                  </a:lnTo>
                  <a:lnTo>
                    <a:pt x="253" y="84"/>
                  </a:lnTo>
                  <a:lnTo>
                    <a:pt x="252" y="80"/>
                  </a:lnTo>
                  <a:lnTo>
                    <a:pt x="250" y="78"/>
                  </a:lnTo>
                  <a:lnTo>
                    <a:pt x="249" y="76"/>
                  </a:lnTo>
                  <a:lnTo>
                    <a:pt x="248" y="73"/>
                  </a:lnTo>
                  <a:lnTo>
                    <a:pt x="247" y="70"/>
                  </a:lnTo>
                  <a:lnTo>
                    <a:pt x="246" y="68"/>
                  </a:lnTo>
                  <a:lnTo>
                    <a:pt x="245" y="66"/>
                  </a:lnTo>
                  <a:lnTo>
                    <a:pt x="244" y="63"/>
                  </a:lnTo>
                  <a:lnTo>
                    <a:pt x="242" y="60"/>
                  </a:lnTo>
                  <a:lnTo>
                    <a:pt x="240" y="58"/>
                  </a:lnTo>
                  <a:lnTo>
                    <a:pt x="239" y="56"/>
                  </a:lnTo>
                  <a:lnTo>
                    <a:pt x="237" y="54"/>
                  </a:lnTo>
                  <a:lnTo>
                    <a:pt x="236" y="52"/>
                  </a:lnTo>
                  <a:lnTo>
                    <a:pt x="235" y="49"/>
                  </a:lnTo>
                  <a:lnTo>
                    <a:pt x="233" y="47"/>
                  </a:lnTo>
                  <a:lnTo>
                    <a:pt x="232" y="45"/>
                  </a:lnTo>
                  <a:lnTo>
                    <a:pt x="229" y="43"/>
                  </a:lnTo>
                  <a:lnTo>
                    <a:pt x="228" y="42"/>
                  </a:lnTo>
                  <a:lnTo>
                    <a:pt x="226" y="39"/>
                  </a:lnTo>
                  <a:lnTo>
                    <a:pt x="225" y="37"/>
                  </a:lnTo>
                  <a:lnTo>
                    <a:pt x="223" y="35"/>
                  </a:lnTo>
                  <a:lnTo>
                    <a:pt x="220" y="34"/>
                  </a:lnTo>
                  <a:lnTo>
                    <a:pt x="219" y="32"/>
                  </a:lnTo>
                  <a:lnTo>
                    <a:pt x="217" y="29"/>
                  </a:lnTo>
                  <a:lnTo>
                    <a:pt x="215" y="28"/>
                  </a:lnTo>
                  <a:lnTo>
                    <a:pt x="214" y="26"/>
                  </a:lnTo>
                  <a:lnTo>
                    <a:pt x="212" y="25"/>
                  </a:lnTo>
                  <a:lnTo>
                    <a:pt x="209" y="24"/>
                  </a:lnTo>
                  <a:lnTo>
                    <a:pt x="207" y="22"/>
                  </a:lnTo>
                  <a:lnTo>
                    <a:pt x="206" y="20"/>
                  </a:lnTo>
                  <a:lnTo>
                    <a:pt x="204" y="19"/>
                  </a:lnTo>
                  <a:lnTo>
                    <a:pt x="202" y="17"/>
                  </a:lnTo>
                  <a:lnTo>
                    <a:pt x="199" y="16"/>
                  </a:lnTo>
                  <a:lnTo>
                    <a:pt x="197" y="15"/>
                  </a:lnTo>
                  <a:lnTo>
                    <a:pt x="195" y="14"/>
                  </a:lnTo>
                  <a:lnTo>
                    <a:pt x="194" y="13"/>
                  </a:lnTo>
                  <a:lnTo>
                    <a:pt x="192" y="12"/>
                  </a:lnTo>
                  <a:lnTo>
                    <a:pt x="189" y="10"/>
                  </a:lnTo>
                  <a:lnTo>
                    <a:pt x="187" y="9"/>
                  </a:lnTo>
                  <a:lnTo>
                    <a:pt x="185" y="8"/>
                  </a:lnTo>
                  <a:lnTo>
                    <a:pt x="183" y="7"/>
                  </a:lnTo>
                  <a:lnTo>
                    <a:pt x="180" y="7"/>
                  </a:lnTo>
                  <a:lnTo>
                    <a:pt x="178" y="6"/>
                  </a:lnTo>
                  <a:lnTo>
                    <a:pt x="176" y="5"/>
                  </a:lnTo>
                  <a:lnTo>
                    <a:pt x="174" y="5"/>
                  </a:lnTo>
                  <a:lnTo>
                    <a:pt x="172" y="4"/>
                  </a:lnTo>
                  <a:lnTo>
                    <a:pt x="169" y="4"/>
                  </a:lnTo>
                  <a:lnTo>
                    <a:pt x="167" y="3"/>
                  </a:lnTo>
                  <a:lnTo>
                    <a:pt x="165" y="3"/>
                  </a:lnTo>
                  <a:lnTo>
                    <a:pt x="163" y="3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1058" y="2263"/>
              <a:ext cx="197" cy="266"/>
            </a:xfrm>
            <a:custGeom>
              <a:avLst/>
              <a:gdLst>
                <a:gd name="T0" fmla="*/ 0 w 1361"/>
                <a:gd name="T1" fmla="*/ 0 h 1837"/>
                <a:gd name="T2" fmla="*/ 0 w 1361"/>
                <a:gd name="T3" fmla="*/ 0 h 1837"/>
                <a:gd name="T4" fmla="*/ 0 w 1361"/>
                <a:gd name="T5" fmla="*/ 0 h 1837"/>
                <a:gd name="T6" fmla="*/ 0 w 1361"/>
                <a:gd name="T7" fmla="*/ 0 h 1837"/>
                <a:gd name="T8" fmla="*/ 0 w 1361"/>
                <a:gd name="T9" fmla="*/ 0 h 1837"/>
                <a:gd name="T10" fmla="*/ 0 w 1361"/>
                <a:gd name="T11" fmla="*/ 0 h 1837"/>
                <a:gd name="T12" fmla="*/ 0 w 1361"/>
                <a:gd name="T13" fmla="*/ 0 h 1837"/>
                <a:gd name="T14" fmla="*/ 0 w 1361"/>
                <a:gd name="T15" fmla="*/ 0 h 1837"/>
                <a:gd name="T16" fmla="*/ 0 w 1361"/>
                <a:gd name="T17" fmla="*/ 0 h 1837"/>
                <a:gd name="T18" fmla="*/ 0 w 1361"/>
                <a:gd name="T19" fmla="*/ 0 h 1837"/>
                <a:gd name="T20" fmla="*/ 0 w 1361"/>
                <a:gd name="T21" fmla="*/ 0 h 1837"/>
                <a:gd name="T22" fmla="*/ 0 w 1361"/>
                <a:gd name="T23" fmla="*/ 0 h 1837"/>
                <a:gd name="T24" fmla="*/ 0 w 1361"/>
                <a:gd name="T25" fmla="*/ 0 h 1837"/>
                <a:gd name="T26" fmla="*/ 0 w 1361"/>
                <a:gd name="T27" fmla="*/ 0 h 1837"/>
                <a:gd name="T28" fmla="*/ 0 w 1361"/>
                <a:gd name="T29" fmla="*/ 0 h 1837"/>
                <a:gd name="T30" fmla="*/ 0 w 1361"/>
                <a:gd name="T31" fmla="*/ 0 h 1837"/>
                <a:gd name="T32" fmla="*/ 0 w 1361"/>
                <a:gd name="T33" fmla="*/ 0 h 1837"/>
                <a:gd name="T34" fmla="*/ 0 w 1361"/>
                <a:gd name="T35" fmla="*/ 0 h 1837"/>
                <a:gd name="T36" fmla="*/ 0 w 1361"/>
                <a:gd name="T37" fmla="*/ 0 h 1837"/>
                <a:gd name="T38" fmla="*/ 0 w 1361"/>
                <a:gd name="T39" fmla="*/ 0 h 1837"/>
                <a:gd name="T40" fmla="*/ 0 w 1361"/>
                <a:gd name="T41" fmla="*/ 0 h 1837"/>
                <a:gd name="T42" fmla="*/ 0 w 1361"/>
                <a:gd name="T43" fmla="*/ 0 h 1837"/>
                <a:gd name="T44" fmla="*/ 0 w 1361"/>
                <a:gd name="T45" fmla="*/ 0 h 1837"/>
                <a:gd name="T46" fmla="*/ 0 w 1361"/>
                <a:gd name="T47" fmla="*/ 0 h 1837"/>
                <a:gd name="T48" fmla="*/ 0 w 1361"/>
                <a:gd name="T49" fmla="*/ 0 h 1837"/>
                <a:gd name="T50" fmla="*/ 0 w 1361"/>
                <a:gd name="T51" fmla="*/ 0 h 1837"/>
                <a:gd name="T52" fmla="*/ 0 w 1361"/>
                <a:gd name="T53" fmla="*/ 0 h 1837"/>
                <a:gd name="T54" fmla="*/ 0 w 1361"/>
                <a:gd name="T55" fmla="*/ 0 h 1837"/>
                <a:gd name="T56" fmla="*/ 0 w 1361"/>
                <a:gd name="T57" fmla="*/ 0 h 1837"/>
                <a:gd name="T58" fmla="*/ 0 w 1361"/>
                <a:gd name="T59" fmla="*/ 0 h 1837"/>
                <a:gd name="T60" fmla="*/ 0 w 1361"/>
                <a:gd name="T61" fmla="*/ 0 h 1837"/>
                <a:gd name="T62" fmla="*/ 0 w 1361"/>
                <a:gd name="T63" fmla="*/ 0 h 1837"/>
                <a:gd name="T64" fmla="*/ 0 w 1361"/>
                <a:gd name="T65" fmla="*/ 0 h 1837"/>
                <a:gd name="T66" fmla="*/ 0 w 1361"/>
                <a:gd name="T67" fmla="*/ 0 h 1837"/>
                <a:gd name="T68" fmla="*/ 0 w 1361"/>
                <a:gd name="T69" fmla="*/ 0 h 1837"/>
                <a:gd name="T70" fmla="*/ 0 w 1361"/>
                <a:gd name="T71" fmla="*/ 0 h 1837"/>
                <a:gd name="T72" fmla="*/ 0 w 1361"/>
                <a:gd name="T73" fmla="*/ 0 h 1837"/>
                <a:gd name="T74" fmla="*/ 0 w 1361"/>
                <a:gd name="T75" fmla="*/ 0 h 1837"/>
                <a:gd name="T76" fmla="*/ 0 w 1361"/>
                <a:gd name="T77" fmla="*/ 0 h 1837"/>
                <a:gd name="T78" fmla="*/ 0 w 1361"/>
                <a:gd name="T79" fmla="*/ 0 h 1837"/>
                <a:gd name="T80" fmla="*/ 0 w 1361"/>
                <a:gd name="T81" fmla="*/ 0 h 1837"/>
                <a:gd name="T82" fmla="*/ 0 w 1361"/>
                <a:gd name="T83" fmla="*/ 0 h 1837"/>
                <a:gd name="T84" fmla="*/ 0 w 1361"/>
                <a:gd name="T85" fmla="*/ 0 h 1837"/>
                <a:gd name="T86" fmla="*/ 0 w 1361"/>
                <a:gd name="T87" fmla="*/ 0 h 1837"/>
                <a:gd name="T88" fmla="*/ 0 w 1361"/>
                <a:gd name="T89" fmla="*/ 0 h 1837"/>
                <a:gd name="T90" fmla="*/ 0 w 1361"/>
                <a:gd name="T91" fmla="*/ 0 h 18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1"/>
                <a:gd name="T139" fmla="*/ 0 h 1837"/>
                <a:gd name="T140" fmla="*/ 1361 w 1361"/>
                <a:gd name="T141" fmla="*/ 1837 h 18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1" h="1837">
                  <a:moveTo>
                    <a:pt x="818" y="0"/>
                  </a:moveTo>
                  <a:lnTo>
                    <a:pt x="618" y="10"/>
                  </a:lnTo>
                  <a:lnTo>
                    <a:pt x="399" y="239"/>
                  </a:lnTo>
                  <a:lnTo>
                    <a:pt x="229" y="383"/>
                  </a:lnTo>
                  <a:lnTo>
                    <a:pt x="93" y="400"/>
                  </a:lnTo>
                  <a:lnTo>
                    <a:pt x="0" y="532"/>
                  </a:lnTo>
                  <a:lnTo>
                    <a:pt x="58" y="597"/>
                  </a:lnTo>
                  <a:lnTo>
                    <a:pt x="178" y="532"/>
                  </a:lnTo>
                  <a:lnTo>
                    <a:pt x="273" y="462"/>
                  </a:lnTo>
                  <a:lnTo>
                    <a:pt x="426" y="374"/>
                  </a:lnTo>
                  <a:lnTo>
                    <a:pt x="568" y="323"/>
                  </a:lnTo>
                  <a:lnTo>
                    <a:pt x="502" y="683"/>
                  </a:lnTo>
                  <a:lnTo>
                    <a:pt x="388" y="1083"/>
                  </a:lnTo>
                  <a:lnTo>
                    <a:pt x="268" y="1597"/>
                  </a:lnTo>
                  <a:lnTo>
                    <a:pt x="11" y="1618"/>
                  </a:lnTo>
                  <a:lnTo>
                    <a:pt x="4" y="1688"/>
                  </a:lnTo>
                  <a:lnTo>
                    <a:pt x="402" y="1742"/>
                  </a:lnTo>
                  <a:lnTo>
                    <a:pt x="522" y="1262"/>
                  </a:lnTo>
                  <a:lnTo>
                    <a:pt x="646" y="928"/>
                  </a:lnTo>
                  <a:lnTo>
                    <a:pt x="682" y="898"/>
                  </a:lnTo>
                  <a:lnTo>
                    <a:pt x="683" y="903"/>
                  </a:lnTo>
                  <a:lnTo>
                    <a:pt x="688" y="917"/>
                  </a:lnTo>
                  <a:lnTo>
                    <a:pt x="694" y="937"/>
                  </a:lnTo>
                  <a:lnTo>
                    <a:pt x="702" y="959"/>
                  </a:lnTo>
                  <a:lnTo>
                    <a:pt x="710" y="985"/>
                  </a:lnTo>
                  <a:lnTo>
                    <a:pt x="718" y="1008"/>
                  </a:lnTo>
                  <a:lnTo>
                    <a:pt x="725" y="1028"/>
                  </a:lnTo>
                  <a:lnTo>
                    <a:pt x="729" y="1042"/>
                  </a:lnTo>
                  <a:lnTo>
                    <a:pt x="731" y="1046"/>
                  </a:lnTo>
                  <a:lnTo>
                    <a:pt x="778" y="1577"/>
                  </a:lnTo>
                  <a:lnTo>
                    <a:pt x="803" y="1784"/>
                  </a:lnTo>
                  <a:lnTo>
                    <a:pt x="1108" y="1837"/>
                  </a:lnTo>
                  <a:lnTo>
                    <a:pt x="1121" y="1768"/>
                  </a:lnTo>
                  <a:lnTo>
                    <a:pt x="939" y="1697"/>
                  </a:lnTo>
                  <a:lnTo>
                    <a:pt x="932" y="1196"/>
                  </a:lnTo>
                  <a:lnTo>
                    <a:pt x="885" y="836"/>
                  </a:lnTo>
                  <a:lnTo>
                    <a:pt x="930" y="384"/>
                  </a:lnTo>
                  <a:lnTo>
                    <a:pt x="1020" y="517"/>
                  </a:lnTo>
                  <a:lnTo>
                    <a:pt x="1148" y="657"/>
                  </a:lnTo>
                  <a:lnTo>
                    <a:pt x="1182" y="739"/>
                  </a:lnTo>
                  <a:lnTo>
                    <a:pt x="1348" y="774"/>
                  </a:lnTo>
                  <a:lnTo>
                    <a:pt x="1361" y="712"/>
                  </a:lnTo>
                  <a:lnTo>
                    <a:pt x="1279" y="618"/>
                  </a:lnTo>
                  <a:lnTo>
                    <a:pt x="1184" y="535"/>
                  </a:lnTo>
                  <a:lnTo>
                    <a:pt x="1112" y="382"/>
                  </a:lnTo>
                  <a:lnTo>
                    <a:pt x="961" y="73"/>
                  </a:lnTo>
                  <a:lnTo>
                    <a:pt x="956" y="69"/>
                  </a:lnTo>
                  <a:lnTo>
                    <a:pt x="941" y="63"/>
                  </a:lnTo>
                  <a:lnTo>
                    <a:pt x="921" y="53"/>
                  </a:lnTo>
                  <a:lnTo>
                    <a:pt x="898" y="43"/>
                  </a:lnTo>
                  <a:lnTo>
                    <a:pt x="875" y="30"/>
                  </a:lnTo>
                  <a:lnTo>
                    <a:pt x="851" y="18"/>
                  </a:lnTo>
                  <a:lnTo>
                    <a:pt x="832" y="9"/>
                  </a:lnTo>
                  <a:lnTo>
                    <a:pt x="820" y="3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448" y="799"/>
              <a:ext cx="49" cy="43"/>
            </a:xfrm>
            <a:custGeom>
              <a:avLst/>
              <a:gdLst>
                <a:gd name="T0" fmla="*/ 0 w 344"/>
                <a:gd name="T1" fmla="*/ 0 h 293"/>
                <a:gd name="T2" fmla="*/ 0 w 344"/>
                <a:gd name="T3" fmla="*/ 0 h 293"/>
                <a:gd name="T4" fmla="*/ 0 w 344"/>
                <a:gd name="T5" fmla="*/ 0 h 293"/>
                <a:gd name="T6" fmla="*/ 0 w 344"/>
                <a:gd name="T7" fmla="*/ 0 h 293"/>
                <a:gd name="T8" fmla="*/ 0 w 344"/>
                <a:gd name="T9" fmla="*/ 0 h 293"/>
                <a:gd name="T10" fmla="*/ 0 w 344"/>
                <a:gd name="T11" fmla="*/ 0 h 293"/>
                <a:gd name="T12" fmla="*/ 0 w 344"/>
                <a:gd name="T13" fmla="*/ 0 h 293"/>
                <a:gd name="T14" fmla="*/ 0 w 344"/>
                <a:gd name="T15" fmla="*/ 0 h 293"/>
                <a:gd name="T16" fmla="*/ 0 w 344"/>
                <a:gd name="T17" fmla="*/ 0 h 293"/>
                <a:gd name="T18" fmla="*/ 0 w 344"/>
                <a:gd name="T19" fmla="*/ 0 h 293"/>
                <a:gd name="T20" fmla="*/ 0 w 344"/>
                <a:gd name="T21" fmla="*/ 0 h 293"/>
                <a:gd name="T22" fmla="*/ 0 w 344"/>
                <a:gd name="T23" fmla="*/ 0 h 293"/>
                <a:gd name="T24" fmla="*/ 0 w 344"/>
                <a:gd name="T25" fmla="*/ 0 h 293"/>
                <a:gd name="T26" fmla="*/ 0 w 344"/>
                <a:gd name="T27" fmla="*/ 0 h 293"/>
                <a:gd name="T28" fmla="*/ 0 w 344"/>
                <a:gd name="T29" fmla="*/ 0 h 293"/>
                <a:gd name="T30" fmla="*/ 0 w 344"/>
                <a:gd name="T31" fmla="*/ 0 h 293"/>
                <a:gd name="T32" fmla="*/ 0 w 344"/>
                <a:gd name="T33" fmla="*/ 0 h 293"/>
                <a:gd name="T34" fmla="*/ 0 w 344"/>
                <a:gd name="T35" fmla="*/ 0 h 293"/>
                <a:gd name="T36" fmla="*/ 0 w 344"/>
                <a:gd name="T37" fmla="*/ 0 h 293"/>
                <a:gd name="T38" fmla="*/ 0 w 344"/>
                <a:gd name="T39" fmla="*/ 0 h 293"/>
                <a:gd name="T40" fmla="*/ 0 w 344"/>
                <a:gd name="T41" fmla="*/ 0 h 293"/>
                <a:gd name="T42" fmla="*/ 0 w 344"/>
                <a:gd name="T43" fmla="*/ 0 h 293"/>
                <a:gd name="T44" fmla="*/ 0 w 344"/>
                <a:gd name="T45" fmla="*/ 0 h 293"/>
                <a:gd name="T46" fmla="*/ 0 w 344"/>
                <a:gd name="T47" fmla="*/ 0 h 293"/>
                <a:gd name="T48" fmla="*/ 0 w 344"/>
                <a:gd name="T49" fmla="*/ 0 h 293"/>
                <a:gd name="T50" fmla="*/ 0 w 344"/>
                <a:gd name="T51" fmla="*/ 0 h 293"/>
                <a:gd name="T52" fmla="*/ 0 w 344"/>
                <a:gd name="T53" fmla="*/ 0 h 293"/>
                <a:gd name="T54" fmla="*/ 0 w 344"/>
                <a:gd name="T55" fmla="*/ 0 h 293"/>
                <a:gd name="T56" fmla="*/ 0 w 344"/>
                <a:gd name="T57" fmla="*/ 0 h 293"/>
                <a:gd name="T58" fmla="*/ 0 w 344"/>
                <a:gd name="T59" fmla="*/ 0 h 293"/>
                <a:gd name="T60" fmla="*/ 0 w 344"/>
                <a:gd name="T61" fmla="*/ 0 h 293"/>
                <a:gd name="T62" fmla="*/ 0 w 344"/>
                <a:gd name="T63" fmla="*/ 0 h 293"/>
                <a:gd name="T64" fmla="*/ 0 w 344"/>
                <a:gd name="T65" fmla="*/ 0 h 293"/>
                <a:gd name="T66" fmla="*/ 0 w 344"/>
                <a:gd name="T67" fmla="*/ 0 h 293"/>
                <a:gd name="T68" fmla="*/ 0 w 344"/>
                <a:gd name="T69" fmla="*/ 0 h 293"/>
                <a:gd name="T70" fmla="*/ 0 w 344"/>
                <a:gd name="T71" fmla="*/ 0 h 293"/>
                <a:gd name="T72" fmla="*/ 0 w 344"/>
                <a:gd name="T73" fmla="*/ 0 h 293"/>
                <a:gd name="T74" fmla="*/ 0 w 344"/>
                <a:gd name="T75" fmla="*/ 0 h 293"/>
                <a:gd name="T76" fmla="*/ 0 w 344"/>
                <a:gd name="T77" fmla="*/ 0 h 293"/>
                <a:gd name="T78" fmla="*/ 0 w 344"/>
                <a:gd name="T79" fmla="*/ 0 h 293"/>
                <a:gd name="T80" fmla="*/ 0 w 344"/>
                <a:gd name="T81" fmla="*/ 0 h 293"/>
                <a:gd name="T82" fmla="*/ 0 w 344"/>
                <a:gd name="T83" fmla="*/ 0 h 293"/>
                <a:gd name="T84" fmla="*/ 0 w 344"/>
                <a:gd name="T85" fmla="*/ 0 h 293"/>
                <a:gd name="T86" fmla="*/ 0 w 344"/>
                <a:gd name="T87" fmla="*/ 0 h 293"/>
                <a:gd name="T88" fmla="*/ 0 w 344"/>
                <a:gd name="T89" fmla="*/ 0 h 293"/>
                <a:gd name="T90" fmla="*/ 0 w 344"/>
                <a:gd name="T91" fmla="*/ 0 h 293"/>
                <a:gd name="T92" fmla="*/ 0 w 344"/>
                <a:gd name="T93" fmla="*/ 0 h 293"/>
                <a:gd name="T94" fmla="*/ 0 w 344"/>
                <a:gd name="T95" fmla="*/ 0 h 293"/>
                <a:gd name="T96" fmla="*/ 0 w 344"/>
                <a:gd name="T97" fmla="*/ 0 h 293"/>
                <a:gd name="T98" fmla="*/ 0 w 344"/>
                <a:gd name="T99" fmla="*/ 0 h 293"/>
                <a:gd name="T100" fmla="*/ 0 w 344"/>
                <a:gd name="T101" fmla="*/ 0 h 293"/>
                <a:gd name="T102" fmla="*/ 0 w 344"/>
                <a:gd name="T103" fmla="*/ 0 h 293"/>
                <a:gd name="T104" fmla="*/ 0 w 344"/>
                <a:gd name="T105" fmla="*/ 0 h 293"/>
                <a:gd name="T106" fmla="*/ 0 w 344"/>
                <a:gd name="T107" fmla="*/ 0 h 293"/>
                <a:gd name="T108" fmla="*/ 0 w 344"/>
                <a:gd name="T109" fmla="*/ 0 h 293"/>
                <a:gd name="T110" fmla="*/ 0 w 344"/>
                <a:gd name="T111" fmla="*/ 0 h 293"/>
                <a:gd name="T112" fmla="*/ 0 w 344"/>
                <a:gd name="T113" fmla="*/ 0 h 293"/>
                <a:gd name="T114" fmla="*/ 0 w 344"/>
                <a:gd name="T115" fmla="*/ 0 h 293"/>
                <a:gd name="T116" fmla="*/ 0 w 344"/>
                <a:gd name="T117" fmla="*/ 0 h 293"/>
                <a:gd name="T118" fmla="*/ 0 w 344"/>
                <a:gd name="T119" fmla="*/ 0 h 2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4"/>
                <a:gd name="T181" fmla="*/ 0 h 293"/>
                <a:gd name="T182" fmla="*/ 344 w 344"/>
                <a:gd name="T183" fmla="*/ 293 h 2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4" h="293">
                  <a:moveTo>
                    <a:pt x="331" y="235"/>
                  </a:moveTo>
                  <a:lnTo>
                    <a:pt x="332" y="234"/>
                  </a:lnTo>
                  <a:lnTo>
                    <a:pt x="333" y="232"/>
                  </a:lnTo>
                  <a:lnTo>
                    <a:pt x="334" y="230"/>
                  </a:lnTo>
                  <a:lnTo>
                    <a:pt x="335" y="227"/>
                  </a:lnTo>
                  <a:lnTo>
                    <a:pt x="337" y="225"/>
                  </a:lnTo>
                  <a:lnTo>
                    <a:pt x="338" y="223"/>
                  </a:lnTo>
                  <a:lnTo>
                    <a:pt x="338" y="221"/>
                  </a:lnTo>
                  <a:lnTo>
                    <a:pt x="339" y="218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41" y="212"/>
                  </a:lnTo>
                  <a:lnTo>
                    <a:pt x="341" y="210"/>
                  </a:lnTo>
                  <a:lnTo>
                    <a:pt x="342" y="207"/>
                  </a:lnTo>
                  <a:lnTo>
                    <a:pt x="342" y="205"/>
                  </a:lnTo>
                  <a:lnTo>
                    <a:pt x="343" y="203"/>
                  </a:lnTo>
                  <a:lnTo>
                    <a:pt x="343" y="201"/>
                  </a:lnTo>
                  <a:lnTo>
                    <a:pt x="343" y="197"/>
                  </a:lnTo>
                  <a:lnTo>
                    <a:pt x="343" y="195"/>
                  </a:lnTo>
                  <a:lnTo>
                    <a:pt x="344" y="193"/>
                  </a:lnTo>
                  <a:lnTo>
                    <a:pt x="344" y="191"/>
                  </a:lnTo>
                  <a:lnTo>
                    <a:pt x="344" y="188"/>
                  </a:lnTo>
                  <a:lnTo>
                    <a:pt x="344" y="185"/>
                  </a:lnTo>
                  <a:lnTo>
                    <a:pt x="344" y="183"/>
                  </a:lnTo>
                  <a:lnTo>
                    <a:pt x="344" y="181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3" y="173"/>
                  </a:lnTo>
                  <a:lnTo>
                    <a:pt x="343" y="171"/>
                  </a:lnTo>
                  <a:lnTo>
                    <a:pt x="343" y="168"/>
                  </a:lnTo>
                  <a:lnTo>
                    <a:pt x="343" y="165"/>
                  </a:lnTo>
                  <a:lnTo>
                    <a:pt x="342" y="163"/>
                  </a:lnTo>
                  <a:lnTo>
                    <a:pt x="342" y="161"/>
                  </a:lnTo>
                  <a:lnTo>
                    <a:pt x="341" y="158"/>
                  </a:lnTo>
                  <a:lnTo>
                    <a:pt x="341" y="155"/>
                  </a:lnTo>
                  <a:lnTo>
                    <a:pt x="340" y="153"/>
                  </a:lnTo>
                  <a:lnTo>
                    <a:pt x="340" y="151"/>
                  </a:lnTo>
                  <a:lnTo>
                    <a:pt x="339" y="147"/>
                  </a:lnTo>
                  <a:lnTo>
                    <a:pt x="338" y="145"/>
                  </a:lnTo>
                  <a:lnTo>
                    <a:pt x="337" y="143"/>
                  </a:lnTo>
                  <a:lnTo>
                    <a:pt x="337" y="140"/>
                  </a:lnTo>
                  <a:lnTo>
                    <a:pt x="335" y="137"/>
                  </a:lnTo>
                  <a:lnTo>
                    <a:pt x="334" y="135"/>
                  </a:lnTo>
                  <a:lnTo>
                    <a:pt x="333" y="133"/>
                  </a:lnTo>
                  <a:lnTo>
                    <a:pt x="332" y="130"/>
                  </a:lnTo>
                  <a:lnTo>
                    <a:pt x="331" y="127"/>
                  </a:lnTo>
                  <a:lnTo>
                    <a:pt x="330" y="125"/>
                  </a:lnTo>
                  <a:lnTo>
                    <a:pt x="329" y="122"/>
                  </a:lnTo>
                  <a:lnTo>
                    <a:pt x="328" y="120"/>
                  </a:lnTo>
                  <a:lnTo>
                    <a:pt x="325" y="117"/>
                  </a:lnTo>
                  <a:lnTo>
                    <a:pt x="324" y="115"/>
                  </a:lnTo>
                  <a:lnTo>
                    <a:pt x="323" y="112"/>
                  </a:lnTo>
                  <a:lnTo>
                    <a:pt x="322" y="110"/>
                  </a:lnTo>
                  <a:lnTo>
                    <a:pt x="320" y="107"/>
                  </a:lnTo>
                  <a:lnTo>
                    <a:pt x="319" y="105"/>
                  </a:lnTo>
                  <a:lnTo>
                    <a:pt x="317" y="103"/>
                  </a:lnTo>
                  <a:lnTo>
                    <a:pt x="315" y="100"/>
                  </a:lnTo>
                  <a:lnTo>
                    <a:pt x="313" y="97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09" y="91"/>
                  </a:lnTo>
                  <a:lnTo>
                    <a:pt x="307" y="88"/>
                  </a:lnTo>
                  <a:lnTo>
                    <a:pt x="304" y="85"/>
                  </a:lnTo>
                  <a:lnTo>
                    <a:pt x="302" y="83"/>
                  </a:lnTo>
                  <a:lnTo>
                    <a:pt x="301" y="81"/>
                  </a:lnTo>
                  <a:lnTo>
                    <a:pt x="299" y="78"/>
                  </a:lnTo>
                  <a:lnTo>
                    <a:pt x="297" y="76"/>
                  </a:lnTo>
                  <a:lnTo>
                    <a:pt x="294" y="74"/>
                  </a:lnTo>
                  <a:lnTo>
                    <a:pt x="292" y="72"/>
                  </a:lnTo>
                  <a:lnTo>
                    <a:pt x="290" y="70"/>
                  </a:lnTo>
                  <a:lnTo>
                    <a:pt x="288" y="67"/>
                  </a:lnTo>
                  <a:lnTo>
                    <a:pt x="285" y="65"/>
                  </a:lnTo>
                  <a:lnTo>
                    <a:pt x="283" y="63"/>
                  </a:lnTo>
                  <a:lnTo>
                    <a:pt x="281" y="62"/>
                  </a:lnTo>
                  <a:lnTo>
                    <a:pt x="279" y="60"/>
                  </a:lnTo>
                  <a:lnTo>
                    <a:pt x="277" y="57"/>
                  </a:lnTo>
                  <a:lnTo>
                    <a:pt x="274" y="55"/>
                  </a:lnTo>
                  <a:lnTo>
                    <a:pt x="271" y="53"/>
                  </a:lnTo>
                  <a:lnTo>
                    <a:pt x="269" y="52"/>
                  </a:lnTo>
                  <a:lnTo>
                    <a:pt x="267" y="50"/>
                  </a:lnTo>
                  <a:lnTo>
                    <a:pt x="264" y="47"/>
                  </a:lnTo>
                  <a:lnTo>
                    <a:pt x="261" y="45"/>
                  </a:lnTo>
                  <a:lnTo>
                    <a:pt x="259" y="44"/>
                  </a:lnTo>
                  <a:lnTo>
                    <a:pt x="257" y="42"/>
                  </a:lnTo>
                  <a:lnTo>
                    <a:pt x="253" y="41"/>
                  </a:lnTo>
                  <a:lnTo>
                    <a:pt x="251" y="38"/>
                  </a:lnTo>
                  <a:lnTo>
                    <a:pt x="248" y="36"/>
                  </a:lnTo>
                  <a:lnTo>
                    <a:pt x="245" y="35"/>
                  </a:lnTo>
                  <a:lnTo>
                    <a:pt x="243" y="33"/>
                  </a:lnTo>
                  <a:lnTo>
                    <a:pt x="240" y="32"/>
                  </a:lnTo>
                  <a:lnTo>
                    <a:pt x="238" y="31"/>
                  </a:lnTo>
                  <a:lnTo>
                    <a:pt x="234" y="28"/>
                  </a:lnTo>
                  <a:lnTo>
                    <a:pt x="232" y="27"/>
                  </a:lnTo>
                  <a:lnTo>
                    <a:pt x="229" y="26"/>
                  </a:lnTo>
                  <a:lnTo>
                    <a:pt x="225" y="24"/>
                  </a:lnTo>
                  <a:lnTo>
                    <a:pt x="223" y="23"/>
                  </a:lnTo>
                  <a:lnTo>
                    <a:pt x="220" y="22"/>
                  </a:lnTo>
                  <a:lnTo>
                    <a:pt x="218" y="21"/>
                  </a:lnTo>
                  <a:lnTo>
                    <a:pt x="214" y="18"/>
                  </a:lnTo>
                  <a:lnTo>
                    <a:pt x="211" y="17"/>
                  </a:lnTo>
                  <a:lnTo>
                    <a:pt x="209" y="16"/>
                  </a:lnTo>
                  <a:lnTo>
                    <a:pt x="205" y="15"/>
                  </a:lnTo>
                  <a:lnTo>
                    <a:pt x="202" y="14"/>
                  </a:lnTo>
                  <a:lnTo>
                    <a:pt x="200" y="13"/>
                  </a:lnTo>
                  <a:lnTo>
                    <a:pt x="197" y="12"/>
                  </a:lnTo>
                  <a:lnTo>
                    <a:pt x="193" y="11"/>
                  </a:lnTo>
                  <a:lnTo>
                    <a:pt x="191" y="11"/>
                  </a:lnTo>
                  <a:lnTo>
                    <a:pt x="188" y="10"/>
                  </a:lnTo>
                  <a:lnTo>
                    <a:pt x="184" y="8"/>
                  </a:lnTo>
                  <a:lnTo>
                    <a:pt x="182" y="7"/>
                  </a:lnTo>
                  <a:lnTo>
                    <a:pt x="179" y="6"/>
                  </a:lnTo>
                  <a:lnTo>
                    <a:pt x="175" y="6"/>
                  </a:lnTo>
                  <a:lnTo>
                    <a:pt x="172" y="5"/>
                  </a:lnTo>
                  <a:lnTo>
                    <a:pt x="170" y="5"/>
                  </a:lnTo>
                  <a:lnTo>
                    <a:pt x="167" y="4"/>
                  </a:lnTo>
                  <a:lnTo>
                    <a:pt x="163" y="4"/>
                  </a:lnTo>
                  <a:lnTo>
                    <a:pt x="161" y="3"/>
                  </a:lnTo>
                  <a:lnTo>
                    <a:pt x="158" y="3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49" y="2"/>
                  </a:lnTo>
                  <a:lnTo>
                    <a:pt x="145" y="1"/>
                  </a:lnTo>
                  <a:lnTo>
                    <a:pt x="142" y="1"/>
                  </a:lnTo>
                  <a:lnTo>
                    <a:pt x="140" y="1"/>
                  </a:lnTo>
                  <a:lnTo>
                    <a:pt x="137" y="1"/>
                  </a:lnTo>
                  <a:lnTo>
                    <a:pt x="133" y="1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7" y="1"/>
                  </a:lnTo>
                  <a:lnTo>
                    <a:pt x="113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5" y="2"/>
                  </a:lnTo>
                  <a:lnTo>
                    <a:pt x="102" y="2"/>
                  </a:lnTo>
                  <a:lnTo>
                    <a:pt x="100" y="2"/>
                  </a:lnTo>
                  <a:lnTo>
                    <a:pt x="97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9" y="4"/>
                  </a:lnTo>
                  <a:lnTo>
                    <a:pt x="86" y="5"/>
                  </a:lnTo>
                  <a:lnTo>
                    <a:pt x="83" y="5"/>
                  </a:lnTo>
                  <a:lnTo>
                    <a:pt x="81" y="6"/>
                  </a:lnTo>
                  <a:lnTo>
                    <a:pt x="79" y="7"/>
                  </a:lnTo>
                  <a:lnTo>
                    <a:pt x="76" y="7"/>
                  </a:lnTo>
                  <a:lnTo>
                    <a:pt x="73" y="8"/>
                  </a:lnTo>
                  <a:lnTo>
                    <a:pt x="71" y="10"/>
                  </a:lnTo>
                  <a:lnTo>
                    <a:pt x="69" y="11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3" y="18"/>
                  </a:lnTo>
                  <a:lnTo>
                    <a:pt x="51" y="20"/>
                  </a:lnTo>
                  <a:lnTo>
                    <a:pt x="49" y="21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2" y="25"/>
                  </a:lnTo>
                  <a:lnTo>
                    <a:pt x="40" y="26"/>
                  </a:lnTo>
                  <a:lnTo>
                    <a:pt x="39" y="27"/>
                  </a:lnTo>
                  <a:lnTo>
                    <a:pt x="36" y="30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1" y="34"/>
                  </a:lnTo>
                  <a:lnTo>
                    <a:pt x="30" y="35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24" y="41"/>
                  </a:lnTo>
                  <a:lnTo>
                    <a:pt x="23" y="43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5" y="54"/>
                  </a:lnTo>
                  <a:lnTo>
                    <a:pt x="13" y="56"/>
                  </a:lnTo>
                  <a:lnTo>
                    <a:pt x="12" y="57"/>
                  </a:lnTo>
                  <a:lnTo>
                    <a:pt x="11" y="60"/>
                  </a:lnTo>
                  <a:lnTo>
                    <a:pt x="10" y="62"/>
                  </a:lnTo>
                  <a:lnTo>
                    <a:pt x="10" y="64"/>
                  </a:lnTo>
                  <a:lnTo>
                    <a:pt x="9" y="66"/>
                  </a:lnTo>
                  <a:lnTo>
                    <a:pt x="8" y="68"/>
                  </a:lnTo>
                  <a:lnTo>
                    <a:pt x="6" y="71"/>
                  </a:lnTo>
                  <a:lnTo>
                    <a:pt x="5" y="73"/>
                  </a:lnTo>
                  <a:lnTo>
                    <a:pt x="5" y="75"/>
                  </a:lnTo>
                  <a:lnTo>
                    <a:pt x="4" y="77"/>
                  </a:lnTo>
                  <a:lnTo>
                    <a:pt x="4" y="80"/>
                  </a:lnTo>
                  <a:lnTo>
                    <a:pt x="3" y="82"/>
                  </a:lnTo>
                  <a:lnTo>
                    <a:pt x="2" y="84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1" y="91"/>
                  </a:lnTo>
                  <a:lnTo>
                    <a:pt x="1" y="94"/>
                  </a:lnTo>
                  <a:lnTo>
                    <a:pt x="1" y="96"/>
                  </a:lnTo>
                  <a:lnTo>
                    <a:pt x="1" y="98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8"/>
                  </a:lnTo>
                  <a:lnTo>
                    <a:pt x="1" y="121"/>
                  </a:lnTo>
                  <a:lnTo>
                    <a:pt x="1" y="123"/>
                  </a:lnTo>
                  <a:lnTo>
                    <a:pt x="1" y="125"/>
                  </a:lnTo>
                  <a:lnTo>
                    <a:pt x="2" y="128"/>
                  </a:lnTo>
                  <a:lnTo>
                    <a:pt x="2" y="131"/>
                  </a:lnTo>
                  <a:lnTo>
                    <a:pt x="3" y="133"/>
                  </a:lnTo>
                  <a:lnTo>
                    <a:pt x="3" y="136"/>
                  </a:lnTo>
                  <a:lnTo>
                    <a:pt x="4" y="138"/>
                  </a:lnTo>
                  <a:lnTo>
                    <a:pt x="4" y="141"/>
                  </a:lnTo>
                  <a:lnTo>
                    <a:pt x="5" y="143"/>
                  </a:lnTo>
                  <a:lnTo>
                    <a:pt x="6" y="146"/>
                  </a:lnTo>
                  <a:lnTo>
                    <a:pt x="6" y="148"/>
                  </a:lnTo>
                  <a:lnTo>
                    <a:pt x="8" y="151"/>
                  </a:lnTo>
                  <a:lnTo>
                    <a:pt x="9" y="154"/>
                  </a:lnTo>
                  <a:lnTo>
                    <a:pt x="10" y="156"/>
                  </a:lnTo>
                  <a:lnTo>
                    <a:pt x="11" y="158"/>
                  </a:lnTo>
                  <a:lnTo>
                    <a:pt x="12" y="162"/>
                  </a:lnTo>
                  <a:lnTo>
                    <a:pt x="13" y="164"/>
                  </a:lnTo>
                  <a:lnTo>
                    <a:pt x="14" y="166"/>
                  </a:lnTo>
                  <a:lnTo>
                    <a:pt x="15" y="168"/>
                  </a:lnTo>
                  <a:lnTo>
                    <a:pt x="16" y="172"/>
                  </a:lnTo>
                  <a:lnTo>
                    <a:pt x="18" y="174"/>
                  </a:lnTo>
                  <a:lnTo>
                    <a:pt x="19" y="176"/>
                  </a:lnTo>
                  <a:lnTo>
                    <a:pt x="21" y="178"/>
                  </a:lnTo>
                  <a:lnTo>
                    <a:pt x="22" y="182"/>
                  </a:lnTo>
                  <a:lnTo>
                    <a:pt x="23" y="184"/>
                  </a:lnTo>
                  <a:lnTo>
                    <a:pt x="25" y="186"/>
                  </a:lnTo>
                  <a:lnTo>
                    <a:pt x="26" y="188"/>
                  </a:lnTo>
                  <a:lnTo>
                    <a:pt x="28" y="192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3" y="198"/>
                  </a:lnTo>
                  <a:lnTo>
                    <a:pt x="35" y="201"/>
                  </a:lnTo>
                  <a:lnTo>
                    <a:pt x="36" y="203"/>
                  </a:lnTo>
                  <a:lnTo>
                    <a:pt x="39" y="205"/>
                  </a:lnTo>
                  <a:lnTo>
                    <a:pt x="41" y="208"/>
                  </a:lnTo>
                  <a:lnTo>
                    <a:pt x="43" y="211"/>
                  </a:lnTo>
                  <a:lnTo>
                    <a:pt x="44" y="213"/>
                  </a:lnTo>
                  <a:lnTo>
                    <a:pt x="46" y="215"/>
                  </a:lnTo>
                  <a:lnTo>
                    <a:pt x="49" y="217"/>
                  </a:lnTo>
                  <a:lnTo>
                    <a:pt x="51" y="220"/>
                  </a:lnTo>
                  <a:lnTo>
                    <a:pt x="53" y="222"/>
                  </a:lnTo>
                  <a:lnTo>
                    <a:pt x="55" y="224"/>
                  </a:lnTo>
                  <a:lnTo>
                    <a:pt x="58" y="226"/>
                  </a:lnTo>
                  <a:lnTo>
                    <a:pt x="60" y="228"/>
                  </a:lnTo>
                  <a:lnTo>
                    <a:pt x="62" y="230"/>
                  </a:lnTo>
                  <a:lnTo>
                    <a:pt x="64" y="232"/>
                  </a:lnTo>
                  <a:lnTo>
                    <a:pt x="66" y="234"/>
                  </a:lnTo>
                  <a:lnTo>
                    <a:pt x="69" y="236"/>
                  </a:lnTo>
                  <a:lnTo>
                    <a:pt x="72" y="238"/>
                  </a:lnTo>
                  <a:lnTo>
                    <a:pt x="74" y="241"/>
                  </a:lnTo>
                  <a:lnTo>
                    <a:pt x="76" y="242"/>
                  </a:lnTo>
                  <a:lnTo>
                    <a:pt x="79" y="244"/>
                  </a:lnTo>
                  <a:lnTo>
                    <a:pt x="82" y="246"/>
                  </a:lnTo>
                  <a:lnTo>
                    <a:pt x="84" y="247"/>
                  </a:lnTo>
                  <a:lnTo>
                    <a:pt x="86" y="250"/>
                  </a:lnTo>
                  <a:lnTo>
                    <a:pt x="90" y="252"/>
                  </a:lnTo>
                  <a:lnTo>
                    <a:pt x="92" y="253"/>
                  </a:lnTo>
                  <a:lnTo>
                    <a:pt x="94" y="255"/>
                  </a:lnTo>
                  <a:lnTo>
                    <a:pt x="98" y="256"/>
                  </a:lnTo>
                  <a:lnTo>
                    <a:pt x="100" y="258"/>
                  </a:lnTo>
                  <a:lnTo>
                    <a:pt x="103" y="260"/>
                  </a:lnTo>
                  <a:lnTo>
                    <a:pt x="105" y="262"/>
                  </a:lnTo>
                  <a:lnTo>
                    <a:pt x="109" y="263"/>
                  </a:lnTo>
                  <a:lnTo>
                    <a:pt x="111" y="265"/>
                  </a:lnTo>
                  <a:lnTo>
                    <a:pt x="114" y="266"/>
                  </a:lnTo>
                  <a:lnTo>
                    <a:pt x="117" y="267"/>
                  </a:lnTo>
                  <a:lnTo>
                    <a:pt x="120" y="268"/>
                  </a:lnTo>
                  <a:lnTo>
                    <a:pt x="123" y="271"/>
                  </a:lnTo>
                  <a:lnTo>
                    <a:pt x="125" y="272"/>
                  </a:lnTo>
                  <a:lnTo>
                    <a:pt x="129" y="273"/>
                  </a:lnTo>
                  <a:lnTo>
                    <a:pt x="131" y="274"/>
                  </a:lnTo>
                  <a:lnTo>
                    <a:pt x="134" y="275"/>
                  </a:lnTo>
                  <a:lnTo>
                    <a:pt x="138" y="276"/>
                  </a:lnTo>
                  <a:lnTo>
                    <a:pt x="140" y="277"/>
                  </a:lnTo>
                  <a:lnTo>
                    <a:pt x="143" y="278"/>
                  </a:lnTo>
                  <a:lnTo>
                    <a:pt x="147" y="280"/>
                  </a:lnTo>
                  <a:lnTo>
                    <a:pt x="149" y="281"/>
                  </a:lnTo>
                  <a:lnTo>
                    <a:pt x="152" y="282"/>
                  </a:lnTo>
                  <a:lnTo>
                    <a:pt x="155" y="283"/>
                  </a:lnTo>
                  <a:lnTo>
                    <a:pt x="158" y="284"/>
                  </a:lnTo>
                  <a:lnTo>
                    <a:pt x="161" y="284"/>
                  </a:lnTo>
                  <a:lnTo>
                    <a:pt x="164" y="285"/>
                  </a:lnTo>
                  <a:lnTo>
                    <a:pt x="168" y="286"/>
                  </a:lnTo>
                  <a:lnTo>
                    <a:pt x="170" y="287"/>
                  </a:lnTo>
                  <a:lnTo>
                    <a:pt x="173" y="287"/>
                  </a:lnTo>
                  <a:lnTo>
                    <a:pt x="177" y="288"/>
                  </a:lnTo>
                  <a:lnTo>
                    <a:pt x="179" y="288"/>
                  </a:lnTo>
                  <a:lnTo>
                    <a:pt x="182" y="290"/>
                  </a:lnTo>
                  <a:lnTo>
                    <a:pt x="185" y="290"/>
                  </a:lnTo>
                  <a:lnTo>
                    <a:pt x="189" y="291"/>
                  </a:lnTo>
                  <a:lnTo>
                    <a:pt x="191" y="291"/>
                  </a:lnTo>
                  <a:lnTo>
                    <a:pt x="194" y="291"/>
                  </a:lnTo>
                  <a:lnTo>
                    <a:pt x="198" y="292"/>
                  </a:lnTo>
                  <a:lnTo>
                    <a:pt x="200" y="292"/>
                  </a:lnTo>
                  <a:lnTo>
                    <a:pt x="203" y="292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12" y="292"/>
                  </a:lnTo>
                  <a:lnTo>
                    <a:pt x="215" y="293"/>
                  </a:lnTo>
                  <a:lnTo>
                    <a:pt x="218" y="293"/>
                  </a:lnTo>
                  <a:lnTo>
                    <a:pt x="221" y="293"/>
                  </a:lnTo>
                  <a:lnTo>
                    <a:pt x="223" y="292"/>
                  </a:lnTo>
                  <a:lnTo>
                    <a:pt x="227" y="292"/>
                  </a:lnTo>
                  <a:lnTo>
                    <a:pt x="230" y="292"/>
                  </a:lnTo>
                  <a:lnTo>
                    <a:pt x="232" y="292"/>
                  </a:lnTo>
                  <a:lnTo>
                    <a:pt x="235" y="292"/>
                  </a:lnTo>
                  <a:lnTo>
                    <a:pt x="238" y="292"/>
                  </a:lnTo>
                  <a:lnTo>
                    <a:pt x="241" y="291"/>
                  </a:lnTo>
                  <a:lnTo>
                    <a:pt x="243" y="291"/>
                  </a:lnTo>
                  <a:lnTo>
                    <a:pt x="247" y="290"/>
                  </a:lnTo>
                  <a:lnTo>
                    <a:pt x="249" y="290"/>
                  </a:lnTo>
                  <a:lnTo>
                    <a:pt x="251" y="290"/>
                  </a:lnTo>
                  <a:lnTo>
                    <a:pt x="254" y="288"/>
                  </a:lnTo>
                  <a:lnTo>
                    <a:pt x="257" y="288"/>
                  </a:lnTo>
                  <a:lnTo>
                    <a:pt x="260" y="287"/>
                  </a:lnTo>
                  <a:lnTo>
                    <a:pt x="262" y="286"/>
                  </a:lnTo>
                  <a:lnTo>
                    <a:pt x="264" y="286"/>
                  </a:lnTo>
                  <a:lnTo>
                    <a:pt x="267" y="285"/>
                  </a:lnTo>
                  <a:lnTo>
                    <a:pt x="270" y="284"/>
                  </a:lnTo>
                  <a:lnTo>
                    <a:pt x="272" y="283"/>
                  </a:lnTo>
                  <a:lnTo>
                    <a:pt x="274" y="283"/>
                  </a:lnTo>
                  <a:lnTo>
                    <a:pt x="277" y="282"/>
                  </a:lnTo>
                  <a:lnTo>
                    <a:pt x="279" y="281"/>
                  </a:lnTo>
                  <a:lnTo>
                    <a:pt x="282" y="280"/>
                  </a:lnTo>
                  <a:lnTo>
                    <a:pt x="284" y="278"/>
                  </a:lnTo>
                  <a:lnTo>
                    <a:pt x="287" y="277"/>
                  </a:lnTo>
                  <a:lnTo>
                    <a:pt x="289" y="276"/>
                  </a:lnTo>
                  <a:lnTo>
                    <a:pt x="291" y="275"/>
                  </a:lnTo>
                  <a:lnTo>
                    <a:pt x="293" y="274"/>
                  </a:lnTo>
                  <a:lnTo>
                    <a:pt x="294" y="273"/>
                  </a:lnTo>
                  <a:lnTo>
                    <a:pt x="297" y="271"/>
                  </a:lnTo>
                  <a:lnTo>
                    <a:pt x="299" y="270"/>
                  </a:lnTo>
                  <a:lnTo>
                    <a:pt x="301" y="268"/>
                  </a:lnTo>
                  <a:lnTo>
                    <a:pt x="303" y="267"/>
                  </a:lnTo>
                  <a:lnTo>
                    <a:pt x="305" y="265"/>
                  </a:lnTo>
                  <a:lnTo>
                    <a:pt x="307" y="264"/>
                  </a:lnTo>
                  <a:lnTo>
                    <a:pt x="309" y="263"/>
                  </a:lnTo>
                  <a:lnTo>
                    <a:pt x="311" y="261"/>
                  </a:lnTo>
                  <a:lnTo>
                    <a:pt x="312" y="260"/>
                  </a:lnTo>
                  <a:lnTo>
                    <a:pt x="314" y="257"/>
                  </a:lnTo>
                  <a:lnTo>
                    <a:pt x="315" y="256"/>
                  </a:lnTo>
                  <a:lnTo>
                    <a:pt x="318" y="254"/>
                  </a:lnTo>
                  <a:lnTo>
                    <a:pt x="319" y="253"/>
                  </a:lnTo>
                  <a:lnTo>
                    <a:pt x="321" y="251"/>
                  </a:lnTo>
                  <a:lnTo>
                    <a:pt x="322" y="250"/>
                  </a:lnTo>
                  <a:lnTo>
                    <a:pt x="323" y="247"/>
                  </a:lnTo>
                  <a:lnTo>
                    <a:pt x="324" y="245"/>
                  </a:lnTo>
                  <a:lnTo>
                    <a:pt x="327" y="244"/>
                  </a:lnTo>
                  <a:lnTo>
                    <a:pt x="328" y="242"/>
                  </a:lnTo>
                  <a:lnTo>
                    <a:pt x="329" y="240"/>
                  </a:lnTo>
                  <a:lnTo>
                    <a:pt x="330" y="237"/>
                  </a:lnTo>
                  <a:lnTo>
                    <a:pt x="331" y="235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178" y="624"/>
              <a:ext cx="268" cy="234"/>
            </a:xfrm>
            <a:custGeom>
              <a:avLst/>
              <a:gdLst>
                <a:gd name="T0" fmla="*/ 0 w 1856"/>
                <a:gd name="T1" fmla="*/ 0 h 1621"/>
                <a:gd name="T2" fmla="*/ 0 w 1856"/>
                <a:gd name="T3" fmla="*/ 0 h 1621"/>
                <a:gd name="T4" fmla="*/ 0 w 1856"/>
                <a:gd name="T5" fmla="*/ 0 h 1621"/>
                <a:gd name="T6" fmla="*/ 0 w 1856"/>
                <a:gd name="T7" fmla="*/ 0 h 1621"/>
                <a:gd name="T8" fmla="*/ 0 w 1856"/>
                <a:gd name="T9" fmla="*/ 0 h 1621"/>
                <a:gd name="T10" fmla="*/ 0 w 1856"/>
                <a:gd name="T11" fmla="*/ 0 h 1621"/>
                <a:gd name="T12" fmla="*/ 0 w 1856"/>
                <a:gd name="T13" fmla="*/ 0 h 1621"/>
                <a:gd name="T14" fmla="*/ 0 w 1856"/>
                <a:gd name="T15" fmla="*/ 0 h 1621"/>
                <a:gd name="T16" fmla="*/ 0 w 1856"/>
                <a:gd name="T17" fmla="*/ 0 h 1621"/>
                <a:gd name="T18" fmla="*/ 0 w 1856"/>
                <a:gd name="T19" fmla="*/ 0 h 1621"/>
                <a:gd name="T20" fmla="*/ 0 w 1856"/>
                <a:gd name="T21" fmla="*/ 0 h 1621"/>
                <a:gd name="T22" fmla="*/ 0 w 1856"/>
                <a:gd name="T23" fmla="*/ 0 h 1621"/>
                <a:gd name="T24" fmla="*/ 0 w 1856"/>
                <a:gd name="T25" fmla="*/ 0 h 1621"/>
                <a:gd name="T26" fmla="*/ 0 w 1856"/>
                <a:gd name="T27" fmla="*/ 0 h 1621"/>
                <a:gd name="T28" fmla="*/ 0 w 1856"/>
                <a:gd name="T29" fmla="*/ 0 h 1621"/>
                <a:gd name="T30" fmla="*/ 0 w 1856"/>
                <a:gd name="T31" fmla="*/ 0 h 1621"/>
                <a:gd name="T32" fmla="*/ 0 w 1856"/>
                <a:gd name="T33" fmla="*/ 0 h 1621"/>
                <a:gd name="T34" fmla="*/ 0 w 1856"/>
                <a:gd name="T35" fmla="*/ 0 h 1621"/>
                <a:gd name="T36" fmla="*/ 0 w 1856"/>
                <a:gd name="T37" fmla="*/ 0 h 1621"/>
                <a:gd name="T38" fmla="*/ 0 w 1856"/>
                <a:gd name="T39" fmla="*/ 0 h 1621"/>
                <a:gd name="T40" fmla="*/ 0 w 1856"/>
                <a:gd name="T41" fmla="*/ 0 h 1621"/>
                <a:gd name="T42" fmla="*/ 0 w 1856"/>
                <a:gd name="T43" fmla="*/ 0 h 1621"/>
                <a:gd name="T44" fmla="*/ 0 w 1856"/>
                <a:gd name="T45" fmla="*/ 0 h 1621"/>
                <a:gd name="T46" fmla="*/ 0 w 1856"/>
                <a:gd name="T47" fmla="*/ 0 h 1621"/>
                <a:gd name="T48" fmla="*/ 0 w 1856"/>
                <a:gd name="T49" fmla="*/ 0 h 1621"/>
                <a:gd name="T50" fmla="*/ 0 w 1856"/>
                <a:gd name="T51" fmla="*/ 0 h 1621"/>
                <a:gd name="T52" fmla="*/ 0 w 1856"/>
                <a:gd name="T53" fmla="*/ 0 h 1621"/>
                <a:gd name="T54" fmla="*/ 0 w 1856"/>
                <a:gd name="T55" fmla="*/ 0 h 1621"/>
                <a:gd name="T56" fmla="*/ 0 w 1856"/>
                <a:gd name="T57" fmla="*/ 0 h 1621"/>
                <a:gd name="T58" fmla="*/ 0 w 1856"/>
                <a:gd name="T59" fmla="*/ 0 h 1621"/>
                <a:gd name="T60" fmla="*/ 0 w 1856"/>
                <a:gd name="T61" fmla="*/ 0 h 1621"/>
                <a:gd name="T62" fmla="*/ 0 w 1856"/>
                <a:gd name="T63" fmla="*/ 0 h 1621"/>
                <a:gd name="T64" fmla="*/ 0 w 1856"/>
                <a:gd name="T65" fmla="*/ 0 h 1621"/>
                <a:gd name="T66" fmla="*/ 0 w 1856"/>
                <a:gd name="T67" fmla="*/ 0 h 1621"/>
                <a:gd name="T68" fmla="*/ 0 w 1856"/>
                <a:gd name="T69" fmla="*/ 0 h 1621"/>
                <a:gd name="T70" fmla="*/ 0 w 1856"/>
                <a:gd name="T71" fmla="*/ 0 h 1621"/>
                <a:gd name="T72" fmla="*/ 0 w 1856"/>
                <a:gd name="T73" fmla="*/ 0 h 1621"/>
                <a:gd name="T74" fmla="*/ 0 w 1856"/>
                <a:gd name="T75" fmla="*/ 0 h 1621"/>
                <a:gd name="T76" fmla="*/ 0 w 1856"/>
                <a:gd name="T77" fmla="*/ 0 h 1621"/>
                <a:gd name="T78" fmla="*/ 0 w 1856"/>
                <a:gd name="T79" fmla="*/ 0 h 1621"/>
                <a:gd name="T80" fmla="*/ 0 w 1856"/>
                <a:gd name="T81" fmla="*/ 0 h 1621"/>
                <a:gd name="T82" fmla="*/ 0 w 1856"/>
                <a:gd name="T83" fmla="*/ 0 h 1621"/>
                <a:gd name="T84" fmla="*/ 0 w 1856"/>
                <a:gd name="T85" fmla="*/ 0 h 1621"/>
                <a:gd name="T86" fmla="*/ 0 w 1856"/>
                <a:gd name="T87" fmla="*/ 0 h 1621"/>
                <a:gd name="T88" fmla="*/ 0 w 1856"/>
                <a:gd name="T89" fmla="*/ 0 h 1621"/>
                <a:gd name="T90" fmla="*/ 0 w 1856"/>
                <a:gd name="T91" fmla="*/ 0 h 162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56"/>
                <a:gd name="T139" fmla="*/ 0 h 1621"/>
                <a:gd name="T140" fmla="*/ 1856 w 1856"/>
                <a:gd name="T141" fmla="*/ 1621 h 162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56" h="1621">
                  <a:moveTo>
                    <a:pt x="1805" y="1314"/>
                  </a:moveTo>
                  <a:lnTo>
                    <a:pt x="1856" y="1118"/>
                  </a:lnTo>
                  <a:lnTo>
                    <a:pt x="1711" y="834"/>
                  </a:lnTo>
                  <a:lnTo>
                    <a:pt x="1627" y="625"/>
                  </a:lnTo>
                  <a:lnTo>
                    <a:pt x="1653" y="488"/>
                  </a:lnTo>
                  <a:lnTo>
                    <a:pt x="1560" y="357"/>
                  </a:lnTo>
                  <a:lnTo>
                    <a:pt x="1482" y="393"/>
                  </a:lnTo>
                  <a:lnTo>
                    <a:pt x="1505" y="529"/>
                  </a:lnTo>
                  <a:lnTo>
                    <a:pt x="1540" y="644"/>
                  </a:lnTo>
                  <a:lnTo>
                    <a:pt x="1577" y="818"/>
                  </a:lnTo>
                  <a:lnTo>
                    <a:pt x="1582" y="974"/>
                  </a:lnTo>
                  <a:lnTo>
                    <a:pt x="1265" y="796"/>
                  </a:lnTo>
                  <a:lnTo>
                    <a:pt x="926" y="562"/>
                  </a:lnTo>
                  <a:lnTo>
                    <a:pt x="483" y="286"/>
                  </a:lnTo>
                  <a:lnTo>
                    <a:pt x="542" y="29"/>
                  </a:lnTo>
                  <a:lnTo>
                    <a:pt x="480" y="0"/>
                  </a:lnTo>
                  <a:lnTo>
                    <a:pt x="306" y="372"/>
                  </a:lnTo>
                  <a:lnTo>
                    <a:pt x="718" y="636"/>
                  </a:lnTo>
                  <a:lnTo>
                    <a:pt x="992" y="859"/>
                  </a:lnTo>
                  <a:lnTo>
                    <a:pt x="1008" y="904"/>
                  </a:lnTo>
                  <a:lnTo>
                    <a:pt x="1002" y="904"/>
                  </a:lnTo>
                  <a:lnTo>
                    <a:pt x="988" y="904"/>
                  </a:lnTo>
                  <a:lnTo>
                    <a:pt x="969" y="904"/>
                  </a:lnTo>
                  <a:lnTo>
                    <a:pt x="944" y="904"/>
                  </a:lnTo>
                  <a:lnTo>
                    <a:pt x="919" y="904"/>
                  </a:lnTo>
                  <a:lnTo>
                    <a:pt x="894" y="905"/>
                  </a:lnTo>
                  <a:lnTo>
                    <a:pt x="874" y="905"/>
                  </a:lnTo>
                  <a:lnTo>
                    <a:pt x="859" y="905"/>
                  </a:lnTo>
                  <a:lnTo>
                    <a:pt x="855" y="905"/>
                  </a:lnTo>
                  <a:lnTo>
                    <a:pt x="344" y="787"/>
                  </a:lnTo>
                  <a:lnTo>
                    <a:pt x="143" y="746"/>
                  </a:lnTo>
                  <a:lnTo>
                    <a:pt x="0" y="1025"/>
                  </a:lnTo>
                  <a:lnTo>
                    <a:pt x="60" y="1060"/>
                  </a:lnTo>
                  <a:lnTo>
                    <a:pt x="183" y="904"/>
                  </a:lnTo>
                  <a:lnTo>
                    <a:pt x="653" y="1054"/>
                  </a:lnTo>
                  <a:lnTo>
                    <a:pt x="1002" y="1119"/>
                  </a:lnTo>
                  <a:lnTo>
                    <a:pt x="1412" y="1304"/>
                  </a:lnTo>
                  <a:lnTo>
                    <a:pt x="1260" y="1349"/>
                  </a:lnTo>
                  <a:lnTo>
                    <a:pt x="1089" y="1429"/>
                  </a:lnTo>
                  <a:lnTo>
                    <a:pt x="1002" y="1438"/>
                  </a:lnTo>
                  <a:lnTo>
                    <a:pt x="919" y="1587"/>
                  </a:lnTo>
                  <a:lnTo>
                    <a:pt x="974" y="1621"/>
                  </a:lnTo>
                  <a:lnTo>
                    <a:pt x="1086" y="1571"/>
                  </a:lnTo>
                  <a:lnTo>
                    <a:pt x="1193" y="1502"/>
                  </a:lnTo>
                  <a:lnTo>
                    <a:pt x="1359" y="1481"/>
                  </a:lnTo>
                  <a:lnTo>
                    <a:pt x="1693" y="1431"/>
                  </a:lnTo>
                  <a:lnTo>
                    <a:pt x="1697" y="1426"/>
                  </a:lnTo>
                  <a:lnTo>
                    <a:pt x="1707" y="1415"/>
                  </a:lnTo>
                  <a:lnTo>
                    <a:pt x="1724" y="1398"/>
                  </a:lnTo>
                  <a:lnTo>
                    <a:pt x="1741" y="1379"/>
                  </a:lnTo>
                  <a:lnTo>
                    <a:pt x="1761" y="1359"/>
                  </a:lnTo>
                  <a:lnTo>
                    <a:pt x="1777" y="1341"/>
                  </a:lnTo>
                  <a:lnTo>
                    <a:pt x="1792" y="1326"/>
                  </a:lnTo>
                  <a:lnTo>
                    <a:pt x="1803" y="1315"/>
                  </a:lnTo>
                  <a:lnTo>
                    <a:pt x="1805" y="1314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91" y="950"/>
              <a:ext cx="51" cy="41"/>
            </a:xfrm>
            <a:custGeom>
              <a:avLst/>
              <a:gdLst>
                <a:gd name="T0" fmla="*/ 0 w 356"/>
                <a:gd name="T1" fmla="*/ 0 h 279"/>
                <a:gd name="T2" fmla="*/ 0 w 356"/>
                <a:gd name="T3" fmla="*/ 0 h 279"/>
                <a:gd name="T4" fmla="*/ 0 w 356"/>
                <a:gd name="T5" fmla="*/ 0 h 279"/>
                <a:gd name="T6" fmla="*/ 0 w 356"/>
                <a:gd name="T7" fmla="*/ 0 h 279"/>
                <a:gd name="T8" fmla="*/ 0 w 356"/>
                <a:gd name="T9" fmla="*/ 0 h 279"/>
                <a:gd name="T10" fmla="*/ 0 w 356"/>
                <a:gd name="T11" fmla="*/ 0 h 279"/>
                <a:gd name="T12" fmla="*/ 0 w 356"/>
                <a:gd name="T13" fmla="*/ 0 h 279"/>
                <a:gd name="T14" fmla="*/ 0 w 356"/>
                <a:gd name="T15" fmla="*/ 0 h 279"/>
                <a:gd name="T16" fmla="*/ 0 w 356"/>
                <a:gd name="T17" fmla="*/ 0 h 279"/>
                <a:gd name="T18" fmla="*/ 0 w 356"/>
                <a:gd name="T19" fmla="*/ 0 h 279"/>
                <a:gd name="T20" fmla="*/ 0 w 356"/>
                <a:gd name="T21" fmla="*/ 0 h 279"/>
                <a:gd name="T22" fmla="*/ 0 w 356"/>
                <a:gd name="T23" fmla="*/ 0 h 279"/>
                <a:gd name="T24" fmla="*/ 0 w 356"/>
                <a:gd name="T25" fmla="*/ 0 h 279"/>
                <a:gd name="T26" fmla="*/ 0 w 356"/>
                <a:gd name="T27" fmla="*/ 0 h 279"/>
                <a:gd name="T28" fmla="*/ 0 w 356"/>
                <a:gd name="T29" fmla="*/ 0 h 279"/>
                <a:gd name="T30" fmla="*/ 0 w 356"/>
                <a:gd name="T31" fmla="*/ 0 h 279"/>
                <a:gd name="T32" fmla="*/ 0 w 356"/>
                <a:gd name="T33" fmla="*/ 0 h 279"/>
                <a:gd name="T34" fmla="*/ 0 w 356"/>
                <a:gd name="T35" fmla="*/ 0 h 279"/>
                <a:gd name="T36" fmla="*/ 0 w 356"/>
                <a:gd name="T37" fmla="*/ 0 h 279"/>
                <a:gd name="T38" fmla="*/ 0 w 356"/>
                <a:gd name="T39" fmla="*/ 0 h 279"/>
                <a:gd name="T40" fmla="*/ 0 w 356"/>
                <a:gd name="T41" fmla="*/ 0 h 279"/>
                <a:gd name="T42" fmla="*/ 0 w 356"/>
                <a:gd name="T43" fmla="*/ 0 h 279"/>
                <a:gd name="T44" fmla="*/ 0 w 356"/>
                <a:gd name="T45" fmla="*/ 0 h 279"/>
                <a:gd name="T46" fmla="*/ 0 w 356"/>
                <a:gd name="T47" fmla="*/ 0 h 279"/>
                <a:gd name="T48" fmla="*/ 0 w 356"/>
                <a:gd name="T49" fmla="*/ 0 h 279"/>
                <a:gd name="T50" fmla="*/ 0 w 356"/>
                <a:gd name="T51" fmla="*/ 0 h 279"/>
                <a:gd name="T52" fmla="*/ 0 w 356"/>
                <a:gd name="T53" fmla="*/ 0 h 279"/>
                <a:gd name="T54" fmla="*/ 0 w 356"/>
                <a:gd name="T55" fmla="*/ 0 h 279"/>
                <a:gd name="T56" fmla="*/ 0 w 356"/>
                <a:gd name="T57" fmla="*/ 0 h 279"/>
                <a:gd name="T58" fmla="*/ 0 w 356"/>
                <a:gd name="T59" fmla="*/ 0 h 279"/>
                <a:gd name="T60" fmla="*/ 0 w 356"/>
                <a:gd name="T61" fmla="*/ 0 h 279"/>
                <a:gd name="T62" fmla="*/ 0 w 356"/>
                <a:gd name="T63" fmla="*/ 0 h 279"/>
                <a:gd name="T64" fmla="*/ 0 w 356"/>
                <a:gd name="T65" fmla="*/ 0 h 279"/>
                <a:gd name="T66" fmla="*/ 0 w 356"/>
                <a:gd name="T67" fmla="*/ 0 h 279"/>
                <a:gd name="T68" fmla="*/ 0 w 356"/>
                <a:gd name="T69" fmla="*/ 0 h 279"/>
                <a:gd name="T70" fmla="*/ 0 w 356"/>
                <a:gd name="T71" fmla="*/ 0 h 279"/>
                <a:gd name="T72" fmla="*/ 0 w 356"/>
                <a:gd name="T73" fmla="*/ 0 h 279"/>
                <a:gd name="T74" fmla="*/ 0 w 356"/>
                <a:gd name="T75" fmla="*/ 0 h 279"/>
                <a:gd name="T76" fmla="*/ 0 w 356"/>
                <a:gd name="T77" fmla="*/ 0 h 279"/>
                <a:gd name="T78" fmla="*/ 0 w 356"/>
                <a:gd name="T79" fmla="*/ 0 h 279"/>
                <a:gd name="T80" fmla="*/ 0 w 356"/>
                <a:gd name="T81" fmla="*/ 0 h 279"/>
                <a:gd name="T82" fmla="*/ 0 w 356"/>
                <a:gd name="T83" fmla="*/ 0 h 279"/>
                <a:gd name="T84" fmla="*/ 0 w 356"/>
                <a:gd name="T85" fmla="*/ 0 h 279"/>
                <a:gd name="T86" fmla="*/ 0 w 356"/>
                <a:gd name="T87" fmla="*/ 0 h 279"/>
                <a:gd name="T88" fmla="*/ 0 w 356"/>
                <a:gd name="T89" fmla="*/ 0 h 279"/>
                <a:gd name="T90" fmla="*/ 0 w 356"/>
                <a:gd name="T91" fmla="*/ 0 h 279"/>
                <a:gd name="T92" fmla="*/ 0 w 356"/>
                <a:gd name="T93" fmla="*/ 0 h 279"/>
                <a:gd name="T94" fmla="*/ 0 w 356"/>
                <a:gd name="T95" fmla="*/ 0 h 279"/>
                <a:gd name="T96" fmla="*/ 0 w 356"/>
                <a:gd name="T97" fmla="*/ 0 h 279"/>
                <a:gd name="T98" fmla="*/ 0 w 356"/>
                <a:gd name="T99" fmla="*/ 0 h 279"/>
                <a:gd name="T100" fmla="*/ 0 w 356"/>
                <a:gd name="T101" fmla="*/ 0 h 279"/>
                <a:gd name="T102" fmla="*/ 0 w 356"/>
                <a:gd name="T103" fmla="*/ 0 h 279"/>
                <a:gd name="T104" fmla="*/ 0 w 356"/>
                <a:gd name="T105" fmla="*/ 0 h 279"/>
                <a:gd name="T106" fmla="*/ 0 w 356"/>
                <a:gd name="T107" fmla="*/ 0 h 279"/>
                <a:gd name="T108" fmla="*/ 0 w 356"/>
                <a:gd name="T109" fmla="*/ 0 h 279"/>
                <a:gd name="T110" fmla="*/ 0 w 356"/>
                <a:gd name="T111" fmla="*/ 0 h 279"/>
                <a:gd name="T112" fmla="*/ 0 w 356"/>
                <a:gd name="T113" fmla="*/ 0 h 279"/>
                <a:gd name="T114" fmla="*/ 0 w 356"/>
                <a:gd name="T115" fmla="*/ 0 h 279"/>
                <a:gd name="T116" fmla="*/ 0 w 356"/>
                <a:gd name="T117" fmla="*/ 0 h 279"/>
                <a:gd name="T118" fmla="*/ 0 w 356"/>
                <a:gd name="T119" fmla="*/ 0 h 2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6"/>
                <a:gd name="T181" fmla="*/ 0 h 279"/>
                <a:gd name="T182" fmla="*/ 356 w 356"/>
                <a:gd name="T183" fmla="*/ 279 h 2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6" h="279">
                  <a:moveTo>
                    <a:pt x="5" y="87"/>
                  </a:moveTo>
                  <a:lnTo>
                    <a:pt x="4" y="89"/>
                  </a:lnTo>
                  <a:lnTo>
                    <a:pt x="4" y="91"/>
                  </a:lnTo>
                  <a:lnTo>
                    <a:pt x="2" y="94"/>
                  </a:lnTo>
                  <a:lnTo>
                    <a:pt x="2" y="96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1" y="104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1" y="132"/>
                  </a:lnTo>
                  <a:lnTo>
                    <a:pt x="1" y="135"/>
                  </a:lnTo>
                  <a:lnTo>
                    <a:pt x="1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4" y="145"/>
                  </a:lnTo>
                  <a:lnTo>
                    <a:pt x="4" y="147"/>
                  </a:lnTo>
                  <a:lnTo>
                    <a:pt x="5" y="149"/>
                  </a:lnTo>
                  <a:lnTo>
                    <a:pt x="6" y="151"/>
                  </a:lnTo>
                  <a:lnTo>
                    <a:pt x="6" y="154"/>
                  </a:lnTo>
                  <a:lnTo>
                    <a:pt x="7" y="157"/>
                  </a:lnTo>
                  <a:lnTo>
                    <a:pt x="8" y="159"/>
                  </a:lnTo>
                  <a:lnTo>
                    <a:pt x="9" y="161"/>
                  </a:lnTo>
                  <a:lnTo>
                    <a:pt x="10" y="164"/>
                  </a:lnTo>
                  <a:lnTo>
                    <a:pt x="11" y="166"/>
                  </a:lnTo>
                  <a:lnTo>
                    <a:pt x="12" y="168"/>
                  </a:lnTo>
                  <a:lnTo>
                    <a:pt x="14" y="170"/>
                  </a:lnTo>
                  <a:lnTo>
                    <a:pt x="15" y="174"/>
                  </a:lnTo>
                  <a:lnTo>
                    <a:pt x="16" y="176"/>
                  </a:lnTo>
                  <a:lnTo>
                    <a:pt x="17" y="178"/>
                  </a:lnTo>
                  <a:lnTo>
                    <a:pt x="18" y="180"/>
                  </a:lnTo>
                  <a:lnTo>
                    <a:pt x="20" y="182"/>
                  </a:lnTo>
                  <a:lnTo>
                    <a:pt x="21" y="185"/>
                  </a:lnTo>
                  <a:lnTo>
                    <a:pt x="22" y="187"/>
                  </a:lnTo>
                  <a:lnTo>
                    <a:pt x="25" y="189"/>
                  </a:lnTo>
                  <a:lnTo>
                    <a:pt x="26" y="191"/>
                  </a:lnTo>
                  <a:lnTo>
                    <a:pt x="28" y="194"/>
                  </a:lnTo>
                  <a:lnTo>
                    <a:pt x="29" y="196"/>
                  </a:lnTo>
                  <a:lnTo>
                    <a:pt x="31" y="198"/>
                  </a:lnTo>
                  <a:lnTo>
                    <a:pt x="32" y="200"/>
                  </a:lnTo>
                  <a:lnTo>
                    <a:pt x="35" y="202"/>
                  </a:lnTo>
                  <a:lnTo>
                    <a:pt x="37" y="205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5" y="214"/>
                  </a:lnTo>
                  <a:lnTo>
                    <a:pt x="47" y="216"/>
                  </a:lnTo>
                  <a:lnTo>
                    <a:pt x="48" y="217"/>
                  </a:lnTo>
                  <a:lnTo>
                    <a:pt x="50" y="219"/>
                  </a:lnTo>
                  <a:lnTo>
                    <a:pt x="52" y="221"/>
                  </a:lnTo>
                  <a:lnTo>
                    <a:pt x="55" y="224"/>
                  </a:lnTo>
                  <a:lnTo>
                    <a:pt x="57" y="226"/>
                  </a:lnTo>
                  <a:lnTo>
                    <a:pt x="60" y="227"/>
                  </a:lnTo>
                  <a:lnTo>
                    <a:pt x="62" y="229"/>
                  </a:lnTo>
                  <a:lnTo>
                    <a:pt x="65" y="231"/>
                  </a:lnTo>
                  <a:lnTo>
                    <a:pt x="67" y="232"/>
                  </a:lnTo>
                  <a:lnTo>
                    <a:pt x="69" y="235"/>
                  </a:lnTo>
                  <a:lnTo>
                    <a:pt x="71" y="237"/>
                  </a:lnTo>
                  <a:lnTo>
                    <a:pt x="75" y="238"/>
                  </a:lnTo>
                  <a:lnTo>
                    <a:pt x="77" y="240"/>
                  </a:lnTo>
                  <a:lnTo>
                    <a:pt x="79" y="241"/>
                  </a:lnTo>
                  <a:lnTo>
                    <a:pt x="82" y="244"/>
                  </a:lnTo>
                  <a:lnTo>
                    <a:pt x="85" y="245"/>
                  </a:lnTo>
                  <a:lnTo>
                    <a:pt x="87" y="246"/>
                  </a:lnTo>
                  <a:lnTo>
                    <a:pt x="90" y="248"/>
                  </a:lnTo>
                  <a:lnTo>
                    <a:pt x="92" y="249"/>
                  </a:lnTo>
                  <a:lnTo>
                    <a:pt x="96" y="251"/>
                  </a:lnTo>
                  <a:lnTo>
                    <a:pt x="98" y="252"/>
                  </a:lnTo>
                  <a:lnTo>
                    <a:pt x="101" y="254"/>
                  </a:lnTo>
                  <a:lnTo>
                    <a:pt x="104" y="255"/>
                  </a:lnTo>
                  <a:lnTo>
                    <a:pt x="107" y="257"/>
                  </a:lnTo>
                  <a:lnTo>
                    <a:pt x="109" y="258"/>
                  </a:lnTo>
                  <a:lnTo>
                    <a:pt x="112" y="259"/>
                  </a:lnTo>
                  <a:lnTo>
                    <a:pt x="116" y="260"/>
                  </a:lnTo>
                  <a:lnTo>
                    <a:pt x="118" y="261"/>
                  </a:lnTo>
                  <a:lnTo>
                    <a:pt x="121" y="262"/>
                  </a:lnTo>
                  <a:lnTo>
                    <a:pt x="125" y="264"/>
                  </a:lnTo>
                  <a:lnTo>
                    <a:pt x="127" y="265"/>
                  </a:lnTo>
                  <a:lnTo>
                    <a:pt x="130" y="266"/>
                  </a:lnTo>
                  <a:lnTo>
                    <a:pt x="134" y="267"/>
                  </a:lnTo>
                  <a:lnTo>
                    <a:pt x="136" y="268"/>
                  </a:lnTo>
                  <a:lnTo>
                    <a:pt x="139" y="269"/>
                  </a:lnTo>
                  <a:lnTo>
                    <a:pt x="142" y="269"/>
                  </a:lnTo>
                  <a:lnTo>
                    <a:pt x="146" y="270"/>
                  </a:lnTo>
                  <a:lnTo>
                    <a:pt x="148" y="271"/>
                  </a:lnTo>
                  <a:lnTo>
                    <a:pt x="151" y="272"/>
                  </a:lnTo>
                  <a:lnTo>
                    <a:pt x="155" y="272"/>
                  </a:lnTo>
                  <a:lnTo>
                    <a:pt x="158" y="274"/>
                  </a:lnTo>
                  <a:lnTo>
                    <a:pt x="160" y="275"/>
                  </a:lnTo>
                  <a:lnTo>
                    <a:pt x="164" y="275"/>
                  </a:lnTo>
                  <a:lnTo>
                    <a:pt x="167" y="276"/>
                  </a:lnTo>
                  <a:lnTo>
                    <a:pt x="170" y="276"/>
                  </a:lnTo>
                  <a:lnTo>
                    <a:pt x="174" y="277"/>
                  </a:lnTo>
                  <a:lnTo>
                    <a:pt x="176" y="277"/>
                  </a:lnTo>
                  <a:lnTo>
                    <a:pt x="179" y="277"/>
                  </a:lnTo>
                  <a:lnTo>
                    <a:pt x="183" y="278"/>
                  </a:lnTo>
                  <a:lnTo>
                    <a:pt x="186" y="278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5" y="278"/>
                  </a:lnTo>
                  <a:lnTo>
                    <a:pt x="198" y="279"/>
                  </a:lnTo>
                  <a:lnTo>
                    <a:pt x="201" y="279"/>
                  </a:lnTo>
                  <a:lnTo>
                    <a:pt x="205" y="279"/>
                  </a:lnTo>
                  <a:lnTo>
                    <a:pt x="207" y="279"/>
                  </a:lnTo>
                  <a:lnTo>
                    <a:pt x="210" y="279"/>
                  </a:lnTo>
                  <a:lnTo>
                    <a:pt x="214" y="279"/>
                  </a:lnTo>
                  <a:lnTo>
                    <a:pt x="217" y="279"/>
                  </a:lnTo>
                  <a:lnTo>
                    <a:pt x="219" y="278"/>
                  </a:lnTo>
                  <a:lnTo>
                    <a:pt x="223" y="278"/>
                  </a:lnTo>
                  <a:lnTo>
                    <a:pt x="226" y="278"/>
                  </a:lnTo>
                  <a:lnTo>
                    <a:pt x="228" y="278"/>
                  </a:lnTo>
                  <a:lnTo>
                    <a:pt x="231" y="278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40" y="276"/>
                  </a:lnTo>
                  <a:lnTo>
                    <a:pt x="244" y="276"/>
                  </a:lnTo>
                  <a:lnTo>
                    <a:pt x="246" y="275"/>
                  </a:lnTo>
                  <a:lnTo>
                    <a:pt x="249" y="275"/>
                  </a:lnTo>
                  <a:lnTo>
                    <a:pt x="251" y="274"/>
                  </a:lnTo>
                  <a:lnTo>
                    <a:pt x="255" y="274"/>
                  </a:lnTo>
                  <a:lnTo>
                    <a:pt x="257" y="272"/>
                  </a:lnTo>
                  <a:lnTo>
                    <a:pt x="260" y="272"/>
                  </a:lnTo>
                  <a:lnTo>
                    <a:pt x="263" y="271"/>
                  </a:lnTo>
                  <a:lnTo>
                    <a:pt x="266" y="270"/>
                  </a:lnTo>
                  <a:lnTo>
                    <a:pt x="268" y="269"/>
                  </a:lnTo>
                  <a:lnTo>
                    <a:pt x="271" y="269"/>
                  </a:lnTo>
                  <a:lnTo>
                    <a:pt x="274" y="268"/>
                  </a:lnTo>
                  <a:lnTo>
                    <a:pt x="276" y="267"/>
                  </a:lnTo>
                  <a:lnTo>
                    <a:pt x="279" y="266"/>
                  </a:lnTo>
                  <a:lnTo>
                    <a:pt x="281" y="265"/>
                  </a:lnTo>
                  <a:lnTo>
                    <a:pt x="284" y="264"/>
                  </a:lnTo>
                  <a:lnTo>
                    <a:pt x="287" y="262"/>
                  </a:lnTo>
                  <a:lnTo>
                    <a:pt x="289" y="261"/>
                  </a:lnTo>
                  <a:lnTo>
                    <a:pt x="291" y="260"/>
                  </a:lnTo>
                  <a:lnTo>
                    <a:pt x="294" y="259"/>
                  </a:lnTo>
                  <a:lnTo>
                    <a:pt x="296" y="258"/>
                  </a:lnTo>
                  <a:lnTo>
                    <a:pt x="298" y="256"/>
                  </a:lnTo>
                  <a:lnTo>
                    <a:pt x="300" y="255"/>
                  </a:lnTo>
                  <a:lnTo>
                    <a:pt x="303" y="254"/>
                  </a:lnTo>
                  <a:lnTo>
                    <a:pt x="305" y="252"/>
                  </a:lnTo>
                  <a:lnTo>
                    <a:pt x="307" y="250"/>
                  </a:lnTo>
                  <a:lnTo>
                    <a:pt x="309" y="249"/>
                  </a:lnTo>
                  <a:lnTo>
                    <a:pt x="311" y="248"/>
                  </a:lnTo>
                  <a:lnTo>
                    <a:pt x="314" y="246"/>
                  </a:lnTo>
                  <a:lnTo>
                    <a:pt x="316" y="245"/>
                  </a:lnTo>
                  <a:lnTo>
                    <a:pt x="317" y="242"/>
                  </a:lnTo>
                  <a:lnTo>
                    <a:pt x="319" y="241"/>
                  </a:lnTo>
                  <a:lnTo>
                    <a:pt x="321" y="239"/>
                  </a:lnTo>
                  <a:lnTo>
                    <a:pt x="323" y="238"/>
                  </a:lnTo>
                  <a:lnTo>
                    <a:pt x="325" y="236"/>
                  </a:lnTo>
                  <a:lnTo>
                    <a:pt x="327" y="235"/>
                  </a:lnTo>
                  <a:lnTo>
                    <a:pt x="328" y="232"/>
                  </a:lnTo>
                  <a:lnTo>
                    <a:pt x="330" y="230"/>
                  </a:lnTo>
                  <a:lnTo>
                    <a:pt x="331" y="229"/>
                  </a:lnTo>
                  <a:lnTo>
                    <a:pt x="333" y="227"/>
                  </a:lnTo>
                  <a:lnTo>
                    <a:pt x="335" y="225"/>
                  </a:lnTo>
                  <a:lnTo>
                    <a:pt x="336" y="222"/>
                  </a:lnTo>
                  <a:lnTo>
                    <a:pt x="337" y="221"/>
                  </a:lnTo>
                  <a:lnTo>
                    <a:pt x="339" y="219"/>
                  </a:lnTo>
                  <a:lnTo>
                    <a:pt x="340" y="217"/>
                  </a:lnTo>
                  <a:lnTo>
                    <a:pt x="341" y="215"/>
                  </a:lnTo>
                  <a:lnTo>
                    <a:pt x="343" y="212"/>
                  </a:lnTo>
                  <a:lnTo>
                    <a:pt x="344" y="211"/>
                  </a:lnTo>
                  <a:lnTo>
                    <a:pt x="345" y="209"/>
                  </a:lnTo>
                  <a:lnTo>
                    <a:pt x="346" y="207"/>
                  </a:lnTo>
                  <a:lnTo>
                    <a:pt x="347" y="205"/>
                  </a:lnTo>
                  <a:lnTo>
                    <a:pt x="348" y="202"/>
                  </a:lnTo>
                  <a:lnTo>
                    <a:pt x="349" y="200"/>
                  </a:lnTo>
                  <a:lnTo>
                    <a:pt x="349" y="198"/>
                  </a:lnTo>
                  <a:lnTo>
                    <a:pt x="350" y="196"/>
                  </a:lnTo>
                  <a:lnTo>
                    <a:pt x="351" y="194"/>
                  </a:lnTo>
                  <a:lnTo>
                    <a:pt x="351" y="191"/>
                  </a:lnTo>
                  <a:lnTo>
                    <a:pt x="353" y="189"/>
                  </a:lnTo>
                  <a:lnTo>
                    <a:pt x="353" y="187"/>
                  </a:lnTo>
                  <a:lnTo>
                    <a:pt x="354" y="185"/>
                  </a:lnTo>
                  <a:lnTo>
                    <a:pt x="354" y="182"/>
                  </a:lnTo>
                  <a:lnTo>
                    <a:pt x="355" y="180"/>
                  </a:lnTo>
                  <a:lnTo>
                    <a:pt x="355" y="177"/>
                  </a:lnTo>
                  <a:lnTo>
                    <a:pt x="355" y="175"/>
                  </a:lnTo>
                  <a:lnTo>
                    <a:pt x="356" y="172"/>
                  </a:lnTo>
                  <a:lnTo>
                    <a:pt x="356" y="170"/>
                  </a:lnTo>
                  <a:lnTo>
                    <a:pt x="356" y="168"/>
                  </a:lnTo>
                  <a:lnTo>
                    <a:pt x="356" y="166"/>
                  </a:lnTo>
                  <a:lnTo>
                    <a:pt x="356" y="164"/>
                  </a:lnTo>
                  <a:lnTo>
                    <a:pt x="356" y="160"/>
                  </a:lnTo>
                  <a:lnTo>
                    <a:pt x="356" y="158"/>
                  </a:lnTo>
                  <a:lnTo>
                    <a:pt x="356" y="156"/>
                  </a:lnTo>
                  <a:lnTo>
                    <a:pt x="356" y="154"/>
                  </a:lnTo>
                  <a:lnTo>
                    <a:pt x="355" y="151"/>
                  </a:lnTo>
                  <a:lnTo>
                    <a:pt x="355" y="149"/>
                  </a:lnTo>
                  <a:lnTo>
                    <a:pt x="355" y="146"/>
                  </a:lnTo>
                  <a:lnTo>
                    <a:pt x="355" y="144"/>
                  </a:lnTo>
                  <a:lnTo>
                    <a:pt x="354" y="141"/>
                  </a:lnTo>
                  <a:lnTo>
                    <a:pt x="354" y="139"/>
                  </a:lnTo>
                  <a:lnTo>
                    <a:pt x="353" y="137"/>
                  </a:lnTo>
                  <a:lnTo>
                    <a:pt x="353" y="134"/>
                  </a:lnTo>
                  <a:lnTo>
                    <a:pt x="351" y="131"/>
                  </a:lnTo>
                  <a:lnTo>
                    <a:pt x="350" y="129"/>
                  </a:lnTo>
                  <a:lnTo>
                    <a:pt x="350" y="127"/>
                  </a:lnTo>
                  <a:lnTo>
                    <a:pt x="349" y="125"/>
                  </a:lnTo>
                  <a:lnTo>
                    <a:pt x="348" y="121"/>
                  </a:lnTo>
                  <a:lnTo>
                    <a:pt x="347" y="119"/>
                  </a:lnTo>
                  <a:lnTo>
                    <a:pt x="347" y="117"/>
                  </a:lnTo>
                  <a:lnTo>
                    <a:pt x="346" y="115"/>
                  </a:lnTo>
                  <a:lnTo>
                    <a:pt x="345" y="112"/>
                  </a:lnTo>
                  <a:lnTo>
                    <a:pt x="344" y="110"/>
                  </a:lnTo>
                  <a:lnTo>
                    <a:pt x="343" y="108"/>
                  </a:lnTo>
                  <a:lnTo>
                    <a:pt x="340" y="105"/>
                  </a:lnTo>
                  <a:lnTo>
                    <a:pt x="339" y="102"/>
                  </a:lnTo>
                  <a:lnTo>
                    <a:pt x="338" y="100"/>
                  </a:lnTo>
                  <a:lnTo>
                    <a:pt x="337" y="98"/>
                  </a:lnTo>
                  <a:lnTo>
                    <a:pt x="336" y="96"/>
                  </a:lnTo>
                  <a:lnTo>
                    <a:pt x="334" y="94"/>
                  </a:lnTo>
                  <a:lnTo>
                    <a:pt x="333" y="91"/>
                  </a:lnTo>
                  <a:lnTo>
                    <a:pt x="330" y="89"/>
                  </a:lnTo>
                  <a:lnTo>
                    <a:pt x="329" y="87"/>
                  </a:lnTo>
                  <a:lnTo>
                    <a:pt x="327" y="85"/>
                  </a:lnTo>
                  <a:lnTo>
                    <a:pt x="326" y="82"/>
                  </a:lnTo>
                  <a:lnTo>
                    <a:pt x="324" y="80"/>
                  </a:lnTo>
                  <a:lnTo>
                    <a:pt x="323" y="78"/>
                  </a:lnTo>
                  <a:lnTo>
                    <a:pt x="320" y="76"/>
                  </a:lnTo>
                  <a:lnTo>
                    <a:pt x="318" y="73"/>
                  </a:lnTo>
                  <a:lnTo>
                    <a:pt x="317" y="71"/>
                  </a:lnTo>
                  <a:lnTo>
                    <a:pt x="315" y="69"/>
                  </a:lnTo>
                  <a:lnTo>
                    <a:pt x="313" y="67"/>
                  </a:lnTo>
                  <a:lnTo>
                    <a:pt x="310" y="65"/>
                  </a:lnTo>
                  <a:lnTo>
                    <a:pt x="308" y="63"/>
                  </a:lnTo>
                  <a:lnTo>
                    <a:pt x="306" y="61"/>
                  </a:lnTo>
                  <a:lnTo>
                    <a:pt x="304" y="59"/>
                  </a:lnTo>
                  <a:lnTo>
                    <a:pt x="301" y="57"/>
                  </a:lnTo>
                  <a:lnTo>
                    <a:pt x="299" y="55"/>
                  </a:lnTo>
                  <a:lnTo>
                    <a:pt x="297" y="53"/>
                  </a:lnTo>
                  <a:lnTo>
                    <a:pt x="295" y="51"/>
                  </a:lnTo>
                  <a:lnTo>
                    <a:pt x="293" y="49"/>
                  </a:lnTo>
                  <a:lnTo>
                    <a:pt x="290" y="48"/>
                  </a:lnTo>
                  <a:lnTo>
                    <a:pt x="288" y="46"/>
                  </a:lnTo>
                  <a:lnTo>
                    <a:pt x="286" y="43"/>
                  </a:lnTo>
                  <a:lnTo>
                    <a:pt x="283" y="42"/>
                  </a:lnTo>
                  <a:lnTo>
                    <a:pt x="280" y="40"/>
                  </a:lnTo>
                  <a:lnTo>
                    <a:pt x="278" y="39"/>
                  </a:lnTo>
                  <a:lnTo>
                    <a:pt x="275" y="37"/>
                  </a:lnTo>
                  <a:lnTo>
                    <a:pt x="273" y="36"/>
                  </a:lnTo>
                  <a:lnTo>
                    <a:pt x="270" y="33"/>
                  </a:lnTo>
                  <a:lnTo>
                    <a:pt x="267" y="32"/>
                  </a:lnTo>
                  <a:lnTo>
                    <a:pt x="265" y="31"/>
                  </a:lnTo>
                  <a:lnTo>
                    <a:pt x="261" y="29"/>
                  </a:lnTo>
                  <a:lnTo>
                    <a:pt x="259" y="28"/>
                  </a:lnTo>
                  <a:lnTo>
                    <a:pt x="256" y="27"/>
                  </a:lnTo>
                  <a:lnTo>
                    <a:pt x="254" y="25"/>
                  </a:lnTo>
                  <a:lnTo>
                    <a:pt x="250" y="23"/>
                  </a:lnTo>
                  <a:lnTo>
                    <a:pt x="248" y="22"/>
                  </a:lnTo>
                  <a:lnTo>
                    <a:pt x="245" y="21"/>
                  </a:lnTo>
                  <a:lnTo>
                    <a:pt x="241" y="20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4" y="16"/>
                  </a:lnTo>
                  <a:lnTo>
                    <a:pt x="230" y="15"/>
                  </a:lnTo>
                  <a:lnTo>
                    <a:pt x="227" y="15"/>
                  </a:lnTo>
                  <a:lnTo>
                    <a:pt x="225" y="13"/>
                  </a:lnTo>
                  <a:lnTo>
                    <a:pt x="221" y="12"/>
                  </a:lnTo>
                  <a:lnTo>
                    <a:pt x="218" y="11"/>
                  </a:lnTo>
                  <a:lnTo>
                    <a:pt x="215" y="10"/>
                  </a:lnTo>
                  <a:lnTo>
                    <a:pt x="213" y="9"/>
                  </a:lnTo>
                  <a:lnTo>
                    <a:pt x="209" y="8"/>
                  </a:lnTo>
                  <a:lnTo>
                    <a:pt x="206" y="8"/>
                  </a:lnTo>
                  <a:lnTo>
                    <a:pt x="203" y="7"/>
                  </a:lnTo>
                  <a:lnTo>
                    <a:pt x="200" y="6"/>
                  </a:lnTo>
                  <a:lnTo>
                    <a:pt x="197" y="6"/>
                  </a:lnTo>
                  <a:lnTo>
                    <a:pt x="194" y="5"/>
                  </a:lnTo>
                  <a:lnTo>
                    <a:pt x="190" y="5"/>
                  </a:lnTo>
                  <a:lnTo>
                    <a:pt x="187" y="3"/>
                  </a:lnTo>
                  <a:lnTo>
                    <a:pt x="185" y="3"/>
                  </a:lnTo>
                  <a:lnTo>
                    <a:pt x="181" y="2"/>
                  </a:lnTo>
                  <a:lnTo>
                    <a:pt x="178" y="2"/>
                  </a:lnTo>
                  <a:lnTo>
                    <a:pt x="175" y="2"/>
                  </a:lnTo>
                  <a:lnTo>
                    <a:pt x="171" y="1"/>
                  </a:lnTo>
                  <a:lnTo>
                    <a:pt x="169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9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8" y="1"/>
                  </a:lnTo>
                  <a:lnTo>
                    <a:pt x="135" y="1"/>
                  </a:lnTo>
                  <a:lnTo>
                    <a:pt x="131" y="1"/>
                  </a:lnTo>
                  <a:lnTo>
                    <a:pt x="129" y="1"/>
                  </a:lnTo>
                  <a:lnTo>
                    <a:pt x="126" y="1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17" y="2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108" y="5"/>
                  </a:lnTo>
                  <a:lnTo>
                    <a:pt x="106" y="5"/>
                  </a:lnTo>
                  <a:lnTo>
                    <a:pt x="102" y="6"/>
                  </a:lnTo>
                  <a:lnTo>
                    <a:pt x="100" y="7"/>
                  </a:lnTo>
                  <a:lnTo>
                    <a:pt x="97" y="7"/>
                  </a:lnTo>
                  <a:lnTo>
                    <a:pt x="95" y="8"/>
                  </a:lnTo>
                  <a:lnTo>
                    <a:pt x="91" y="9"/>
                  </a:lnTo>
                  <a:lnTo>
                    <a:pt x="89" y="9"/>
                  </a:lnTo>
                  <a:lnTo>
                    <a:pt x="86" y="10"/>
                  </a:lnTo>
                  <a:lnTo>
                    <a:pt x="84" y="11"/>
                  </a:lnTo>
                  <a:lnTo>
                    <a:pt x="81" y="12"/>
                  </a:lnTo>
                  <a:lnTo>
                    <a:pt x="78" y="13"/>
                  </a:lnTo>
                  <a:lnTo>
                    <a:pt x="76" y="15"/>
                  </a:lnTo>
                  <a:lnTo>
                    <a:pt x="74" y="16"/>
                  </a:lnTo>
                  <a:lnTo>
                    <a:pt x="70" y="17"/>
                  </a:lnTo>
                  <a:lnTo>
                    <a:pt x="68" y="18"/>
                  </a:lnTo>
                  <a:lnTo>
                    <a:pt x="66" y="19"/>
                  </a:lnTo>
                  <a:lnTo>
                    <a:pt x="64" y="20"/>
                  </a:lnTo>
                  <a:lnTo>
                    <a:pt x="61" y="21"/>
                  </a:lnTo>
                  <a:lnTo>
                    <a:pt x="59" y="22"/>
                  </a:lnTo>
                  <a:lnTo>
                    <a:pt x="56" y="23"/>
                  </a:lnTo>
                  <a:lnTo>
                    <a:pt x="54" y="26"/>
                  </a:lnTo>
                  <a:lnTo>
                    <a:pt x="51" y="27"/>
                  </a:lnTo>
                  <a:lnTo>
                    <a:pt x="49" y="28"/>
                  </a:lnTo>
                  <a:lnTo>
                    <a:pt x="48" y="29"/>
                  </a:lnTo>
                  <a:lnTo>
                    <a:pt x="46" y="31"/>
                  </a:lnTo>
                  <a:lnTo>
                    <a:pt x="44" y="32"/>
                  </a:lnTo>
                  <a:lnTo>
                    <a:pt x="41" y="35"/>
                  </a:lnTo>
                  <a:lnTo>
                    <a:pt x="39" y="36"/>
                  </a:lnTo>
                  <a:lnTo>
                    <a:pt x="37" y="38"/>
                  </a:lnTo>
                  <a:lnTo>
                    <a:pt x="36" y="39"/>
                  </a:lnTo>
                  <a:lnTo>
                    <a:pt x="34" y="41"/>
                  </a:lnTo>
                  <a:lnTo>
                    <a:pt x="32" y="42"/>
                  </a:lnTo>
                  <a:lnTo>
                    <a:pt x="30" y="45"/>
                  </a:lnTo>
                  <a:lnTo>
                    <a:pt x="28" y="46"/>
                  </a:lnTo>
                  <a:lnTo>
                    <a:pt x="27" y="48"/>
                  </a:lnTo>
                  <a:lnTo>
                    <a:pt x="25" y="50"/>
                  </a:lnTo>
                  <a:lnTo>
                    <a:pt x="24" y="51"/>
                  </a:lnTo>
                  <a:lnTo>
                    <a:pt x="22" y="53"/>
                  </a:lnTo>
                  <a:lnTo>
                    <a:pt x="20" y="56"/>
                  </a:lnTo>
                  <a:lnTo>
                    <a:pt x="19" y="58"/>
                  </a:lnTo>
                  <a:lnTo>
                    <a:pt x="18" y="59"/>
                  </a:lnTo>
                  <a:lnTo>
                    <a:pt x="17" y="61"/>
                  </a:lnTo>
                  <a:lnTo>
                    <a:pt x="15" y="63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11" y="70"/>
                  </a:lnTo>
                  <a:lnTo>
                    <a:pt x="10" y="71"/>
                  </a:lnTo>
                  <a:lnTo>
                    <a:pt x="9" y="73"/>
                  </a:lnTo>
                  <a:lnTo>
                    <a:pt x="8" y="76"/>
                  </a:lnTo>
                  <a:lnTo>
                    <a:pt x="8" y="78"/>
                  </a:lnTo>
                  <a:lnTo>
                    <a:pt x="7" y="80"/>
                  </a:lnTo>
                  <a:lnTo>
                    <a:pt x="6" y="82"/>
                  </a:lnTo>
                  <a:lnTo>
                    <a:pt x="5" y="85"/>
                  </a:lnTo>
                  <a:lnTo>
                    <a:pt x="5" y="87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118" y="826"/>
              <a:ext cx="266" cy="214"/>
            </a:xfrm>
            <a:custGeom>
              <a:avLst/>
              <a:gdLst>
                <a:gd name="T0" fmla="*/ 0 w 1836"/>
                <a:gd name="T1" fmla="*/ 0 h 1480"/>
                <a:gd name="T2" fmla="*/ 0 w 1836"/>
                <a:gd name="T3" fmla="*/ 0 h 1480"/>
                <a:gd name="T4" fmla="*/ 0 w 1836"/>
                <a:gd name="T5" fmla="*/ 0 h 1480"/>
                <a:gd name="T6" fmla="*/ 0 w 1836"/>
                <a:gd name="T7" fmla="*/ 0 h 1480"/>
                <a:gd name="T8" fmla="*/ 0 w 1836"/>
                <a:gd name="T9" fmla="*/ 0 h 1480"/>
                <a:gd name="T10" fmla="*/ 0 w 1836"/>
                <a:gd name="T11" fmla="*/ 0 h 1480"/>
                <a:gd name="T12" fmla="*/ 0 w 1836"/>
                <a:gd name="T13" fmla="*/ 0 h 1480"/>
                <a:gd name="T14" fmla="*/ 0 w 1836"/>
                <a:gd name="T15" fmla="*/ 0 h 1480"/>
                <a:gd name="T16" fmla="*/ 0 w 1836"/>
                <a:gd name="T17" fmla="*/ 0 h 1480"/>
                <a:gd name="T18" fmla="*/ 0 w 1836"/>
                <a:gd name="T19" fmla="*/ 0 h 1480"/>
                <a:gd name="T20" fmla="*/ 0 w 1836"/>
                <a:gd name="T21" fmla="*/ 0 h 1480"/>
                <a:gd name="T22" fmla="*/ 0 w 1836"/>
                <a:gd name="T23" fmla="*/ 0 h 1480"/>
                <a:gd name="T24" fmla="*/ 0 w 1836"/>
                <a:gd name="T25" fmla="*/ 0 h 1480"/>
                <a:gd name="T26" fmla="*/ 0 w 1836"/>
                <a:gd name="T27" fmla="*/ 0 h 1480"/>
                <a:gd name="T28" fmla="*/ 0 w 1836"/>
                <a:gd name="T29" fmla="*/ 0 h 1480"/>
                <a:gd name="T30" fmla="*/ 0 w 1836"/>
                <a:gd name="T31" fmla="*/ 0 h 1480"/>
                <a:gd name="T32" fmla="*/ 0 w 1836"/>
                <a:gd name="T33" fmla="*/ 0 h 1480"/>
                <a:gd name="T34" fmla="*/ 0 w 1836"/>
                <a:gd name="T35" fmla="*/ 0 h 1480"/>
                <a:gd name="T36" fmla="*/ 0 w 1836"/>
                <a:gd name="T37" fmla="*/ 0 h 1480"/>
                <a:gd name="T38" fmla="*/ 0 w 1836"/>
                <a:gd name="T39" fmla="*/ 0 h 1480"/>
                <a:gd name="T40" fmla="*/ 0 w 1836"/>
                <a:gd name="T41" fmla="*/ 0 h 1480"/>
                <a:gd name="T42" fmla="*/ 0 w 1836"/>
                <a:gd name="T43" fmla="*/ 0 h 1480"/>
                <a:gd name="T44" fmla="*/ 0 w 1836"/>
                <a:gd name="T45" fmla="*/ 0 h 1480"/>
                <a:gd name="T46" fmla="*/ 0 w 1836"/>
                <a:gd name="T47" fmla="*/ 0 h 1480"/>
                <a:gd name="T48" fmla="*/ 0 w 1836"/>
                <a:gd name="T49" fmla="*/ 0 h 1480"/>
                <a:gd name="T50" fmla="*/ 0 w 1836"/>
                <a:gd name="T51" fmla="*/ 0 h 1480"/>
                <a:gd name="T52" fmla="*/ 0 w 1836"/>
                <a:gd name="T53" fmla="*/ 0 h 1480"/>
                <a:gd name="T54" fmla="*/ 0 w 1836"/>
                <a:gd name="T55" fmla="*/ 0 h 1480"/>
                <a:gd name="T56" fmla="*/ 0 w 1836"/>
                <a:gd name="T57" fmla="*/ 0 h 1480"/>
                <a:gd name="T58" fmla="*/ 0 w 1836"/>
                <a:gd name="T59" fmla="*/ 0 h 1480"/>
                <a:gd name="T60" fmla="*/ 0 w 1836"/>
                <a:gd name="T61" fmla="*/ 0 h 1480"/>
                <a:gd name="T62" fmla="*/ 0 w 1836"/>
                <a:gd name="T63" fmla="*/ 0 h 1480"/>
                <a:gd name="T64" fmla="*/ 0 w 1836"/>
                <a:gd name="T65" fmla="*/ 0 h 1480"/>
                <a:gd name="T66" fmla="*/ 0 w 1836"/>
                <a:gd name="T67" fmla="*/ 0 h 1480"/>
                <a:gd name="T68" fmla="*/ 0 w 1836"/>
                <a:gd name="T69" fmla="*/ 0 h 1480"/>
                <a:gd name="T70" fmla="*/ 0 w 1836"/>
                <a:gd name="T71" fmla="*/ 0 h 1480"/>
                <a:gd name="T72" fmla="*/ 0 w 1836"/>
                <a:gd name="T73" fmla="*/ 0 h 1480"/>
                <a:gd name="T74" fmla="*/ 0 w 1836"/>
                <a:gd name="T75" fmla="*/ 0 h 1480"/>
                <a:gd name="T76" fmla="*/ 0 w 1836"/>
                <a:gd name="T77" fmla="*/ 0 h 1480"/>
                <a:gd name="T78" fmla="*/ 0 w 1836"/>
                <a:gd name="T79" fmla="*/ 0 h 1480"/>
                <a:gd name="T80" fmla="*/ 0 w 1836"/>
                <a:gd name="T81" fmla="*/ 0 h 1480"/>
                <a:gd name="T82" fmla="*/ 0 w 1836"/>
                <a:gd name="T83" fmla="*/ 0 h 1480"/>
                <a:gd name="T84" fmla="*/ 0 w 1836"/>
                <a:gd name="T85" fmla="*/ 0 h 1480"/>
                <a:gd name="T86" fmla="*/ 0 w 1836"/>
                <a:gd name="T87" fmla="*/ 0 h 1480"/>
                <a:gd name="T88" fmla="*/ 0 w 1836"/>
                <a:gd name="T89" fmla="*/ 0 h 1480"/>
                <a:gd name="T90" fmla="*/ 0 w 1836"/>
                <a:gd name="T91" fmla="*/ 0 h 14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36"/>
                <a:gd name="T139" fmla="*/ 0 h 1480"/>
                <a:gd name="T140" fmla="*/ 1836 w 1836"/>
                <a:gd name="T141" fmla="*/ 1480 h 14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36" h="1480">
                  <a:moveTo>
                    <a:pt x="1824" y="1006"/>
                  </a:moveTo>
                  <a:lnTo>
                    <a:pt x="1836" y="803"/>
                  </a:lnTo>
                  <a:lnTo>
                    <a:pt x="1634" y="557"/>
                  </a:lnTo>
                  <a:lnTo>
                    <a:pt x="1510" y="370"/>
                  </a:lnTo>
                  <a:lnTo>
                    <a:pt x="1508" y="230"/>
                  </a:lnTo>
                  <a:lnTo>
                    <a:pt x="1390" y="121"/>
                  </a:lnTo>
                  <a:lnTo>
                    <a:pt x="1320" y="173"/>
                  </a:lnTo>
                  <a:lnTo>
                    <a:pt x="1371" y="301"/>
                  </a:lnTo>
                  <a:lnTo>
                    <a:pt x="1430" y="406"/>
                  </a:lnTo>
                  <a:lnTo>
                    <a:pt x="1501" y="570"/>
                  </a:lnTo>
                  <a:lnTo>
                    <a:pt x="1537" y="719"/>
                  </a:lnTo>
                  <a:lnTo>
                    <a:pt x="1191" y="614"/>
                  </a:lnTo>
                  <a:lnTo>
                    <a:pt x="811" y="456"/>
                  </a:lnTo>
                  <a:lnTo>
                    <a:pt x="322" y="279"/>
                  </a:lnTo>
                  <a:lnTo>
                    <a:pt x="327" y="14"/>
                  </a:lnTo>
                  <a:lnTo>
                    <a:pt x="259" y="0"/>
                  </a:lnTo>
                  <a:lnTo>
                    <a:pt x="166" y="400"/>
                  </a:lnTo>
                  <a:lnTo>
                    <a:pt x="623" y="571"/>
                  </a:lnTo>
                  <a:lnTo>
                    <a:pt x="937" y="732"/>
                  </a:lnTo>
                  <a:lnTo>
                    <a:pt x="962" y="773"/>
                  </a:lnTo>
                  <a:lnTo>
                    <a:pt x="956" y="774"/>
                  </a:lnTo>
                  <a:lnTo>
                    <a:pt x="942" y="777"/>
                  </a:lnTo>
                  <a:lnTo>
                    <a:pt x="923" y="781"/>
                  </a:lnTo>
                  <a:lnTo>
                    <a:pt x="899" y="787"/>
                  </a:lnTo>
                  <a:lnTo>
                    <a:pt x="874" y="791"/>
                  </a:lnTo>
                  <a:lnTo>
                    <a:pt x="851" y="797"/>
                  </a:lnTo>
                  <a:lnTo>
                    <a:pt x="831" y="802"/>
                  </a:lnTo>
                  <a:lnTo>
                    <a:pt x="817" y="804"/>
                  </a:lnTo>
                  <a:lnTo>
                    <a:pt x="812" y="806"/>
                  </a:lnTo>
                  <a:lnTo>
                    <a:pt x="288" y="798"/>
                  </a:lnTo>
                  <a:lnTo>
                    <a:pt x="84" y="801"/>
                  </a:lnTo>
                  <a:lnTo>
                    <a:pt x="0" y="1105"/>
                  </a:lnTo>
                  <a:lnTo>
                    <a:pt x="68" y="1126"/>
                  </a:lnTo>
                  <a:lnTo>
                    <a:pt x="156" y="947"/>
                  </a:lnTo>
                  <a:lnTo>
                    <a:pt x="645" y="995"/>
                  </a:lnTo>
                  <a:lnTo>
                    <a:pt x="1002" y="985"/>
                  </a:lnTo>
                  <a:lnTo>
                    <a:pt x="1438" y="1078"/>
                  </a:lnTo>
                  <a:lnTo>
                    <a:pt x="1300" y="1156"/>
                  </a:lnTo>
                  <a:lnTo>
                    <a:pt x="1150" y="1270"/>
                  </a:lnTo>
                  <a:lnTo>
                    <a:pt x="1067" y="1298"/>
                  </a:lnTo>
                  <a:lnTo>
                    <a:pt x="1014" y="1461"/>
                  </a:lnTo>
                  <a:lnTo>
                    <a:pt x="1075" y="1480"/>
                  </a:lnTo>
                  <a:lnTo>
                    <a:pt x="1174" y="1408"/>
                  </a:lnTo>
                  <a:lnTo>
                    <a:pt x="1264" y="1320"/>
                  </a:lnTo>
                  <a:lnTo>
                    <a:pt x="1423" y="1263"/>
                  </a:lnTo>
                  <a:lnTo>
                    <a:pt x="1740" y="1145"/>
                  </a:lnTo>
                  <a:lnTo>
                    <a:pt x="1743" y="1139"/>
                  </a:lnTo>
                  <a:lnTo>
                    <a:pt x="1751" y="1126"/>
                  </a:lnTo>
                  <a:lnTo>
                    <a:pt x="1763" y="1106"/>
                  </a:lnTo>
                  <a:lnTo>
                    <a:pt x="1776" y="1083"/>
                  </a:lnTo>
                  <a:lnTo>
                    <a:pt x="1790" y="1060"/>
                  </a:lnTo>
                  <a:lnTo>
                    <a:pt x="1803" y="1039"/>
                  </a:lnTo>
                  <a:lnTo>
                    <a:pt x="1816" y="1020"/>
                  </a:lnTo>
                  <a:lnTo>
                    <a:pt x="1822" y="1009"/>
                  </a:lnTo>
                  <a:lnTo>
                    <a:pt x="1824" y="1006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59" y="1112"/>
              <a:ext cx="52" cy="39"/>
            </a:xfrm>
            <a:custGeom>
              <a:avLst/>
              <a:gdLst>
                <a:gd name="T0" fmla="*/ 0 w 361"/>
                <a:gd name="T1" fmla="*/ 0 h 271"/>
                <a:gd name="T2" fmla="*/ 0 w 361"/>
                <a:gd name="T3" fmla="*/ 0 h 271"/>
                <a:gd name="T4" fmla="*/ 0 w 361"/>
                <a:gd name="T5" fmla="*/ 0 h 271"/>
                <a:gd name="T6" fmla="*/ 0 w 361"/>
                <a:gd name="T7" fmla="*/ 0 h 271"/>
                <a:gd name="T8" fmla="*/ 0 w 361"/>
                <a:gd name="T9" fmla="*/ 0 h 271"/>
                <a:gd name="T10" fmla="*/ 0 w 361"/>
                <a:gd name="T11" fmla="*/ 0 h 271"/>
                <a:gd name="T12" fmla="*/ 0 w 361"/>
                <a:gd name="T13" fmla="*/ 0 h 271"/>
                <a:gd name="T14" fmla="*/ 0 w 361"/>
                <a:gd name="T15" fmla="*/ 0 h 271"/>
                <a:gd name="T16" fmla="*/ 0 w 361"/>
                <a:gd name="T17" fmla="*/ 0 h 271"/>
                <a:gd name="T18" fmla="*/ 0 w 361"/>
                <a:gd name="T19" fmla="*/ 0 h 271"/>
                <a:gd name="T20" fmla="*/ 0 w 361"/>
                <a:gd name="T21" fmla="*/ 0 h 271"/>
                <a:gd name="T22" fmla="*/ 0 w 361"/>
                <a:gd name="T23" fmla="*/ 0 h 271"/>
                <a:gd name="T24" fmla="*/ 0 w 361"/>
                <a:gd name="T25" fmla="*/ 0 h 271"/>
                <a:gd name="T26" fmla="*/ 0 w 361"/>
                <a:gd name="T27" fmla="*/ 0 h 271"/>
                <a:gd name="T28" fmla="*/ 0 w 361"/>
                <a:gd name="T29" fmla="*/ 0 h 271"/>
                <a:gd name="T30" fmla="*/ 0 w 361"/>
                <a:gd name="T31" fmla="*/ 0 h 271"/>
                <a:gd name="T32" fmla="*/ 0 w 361"/>
                <a:gd name="T33" fmla="*/ 0 h 271"/>
                <a:gd name="T34" fmla="*/ 0 w 361"/>
                <a:gd name="T35" fmla="*/ 0 h 271"/>
                <a:gd name="T36" fmla="*/ 0 w 361"/>
                <a:gd name="T37" fmla="*/ 0 h 271"/>
                <a:gd name="T38" fmla="*/ 0 w 361"/>
                <a:gd name="T39" fmla="*/ 0 h 271"/>
                <a:gd name="T40" fmla="*/ 0 w 361"/>
                <a:gd name="T41" fmla="*/ 0 h 271"/>
                <a:gd name="T42" fmla="*/ 0 w 361"/>
                <a:gd name="T43" fmla="*/ 0 h 271"/>
                <a:gd name="T44" fmla="*/ 0 w 361"/>
                <a:gd name="T45" fmla="*/ 0 h 271"/>
                <a:gd name="T46" fmla="*/ 0 w 361"/>
                <a:gd name="T47" fmla="*/ 0 h 271"/>
                <a:gd name="T48" fmla="*/ 0 w 361"/>
                <a:gd name="T49" fmla="*/ 0 h 271"/>
                <a:gd name="T50" fmla="*/ 0 w 361"/>
                <a:gd name="T51" fmla="*/ 0 h 271"/>
                <a:gd name="T52" fmla="*/ 0 w 361"/>
                <a:gd name="T53" fmla="*/ 0 h 271"/>
                <a:gd name="T54" fmla="*/ 0 w 361"/>
                <a:gd name="T55" fmla="*/ 0 h 271"/>
                <a:gd name="T56" fmla="*/ 0 w 361"/>
                <a:gd name="T57" fmla="*/ 0 h 271"/>
                <a:gd name="T58" fmla="*/ 0 w 361"/>
                <a:gd name="T59" fmla="*/ 0 h 271"/>
                <a:gd name="T60" fmla="*/ 0 w 361"/>
                <a:gd name="T61" fmla="*/ 0 h 271"/>
                <a:gd name="T62" fmla="*/ 0 w 361"/>
                <a:gd name="T63" fmla="*/ 0 h 271"/>
                <a:gd name="T64" fmla="*/ 0 w 361"/>
                <a:gd name="T65" fmla="*/ 0 h 271"/>
                <a:gd name="T66" fmla="*/ 0 w 361"/>
                <a:gd name="T67" fmla="*/ 0 h 271"/>
                <a:gd name="T68" fmla="*/ 0 w 361"/>
                <a:gd name="T69" fmla="*/ 0 h 271"/>
                <a:gd name="T70" fmla="*/ 0 w 361"/>
                <a:gd name="T71" fmla="*/ 0 h 271"/>
                <a:gd name="T72" fmla="*/ 0 w 361"/>
                <a:gd name="T73" fmla="*/ 0 h 271"/>
                <a:gd name="T74" fmla="*/ 0 w 361"/>
                <a:gd name="T75" fmla="*/ 0 h 271"/>
                <a:gd name="T76" fmla="*/ 0 w 361"/>
                <a:gd name="T77" fmla="*/ 0 h 271"/>
                <a:gd name="T78" fmla="*/ 0 w 361"/>
                <a:gd name="T79" fmla="*/ 0 h 271"/>
                <a:gd name="T80" fmla="*/ 0 w 361"/>
                <a:gd name="T81" fmla="*/ 0 h 271"/>
                <a:gd name="T82" fmla="*/ 0 w 361"/>
                <a:gd name="T83" fmla="*/ 0 h 271"/>
                <a:gd name="T84" fmla="*/ 0 w 361"/>
                <a:gd name="T85" fmla="*/ 0 h 271"/>
                <a:gd name="T86" fmla="*/ 0 w 361"/>
                <a:gd name="T87" fmla="*/ 0 h 271"/>
                <a:gd name="T88" fmla="*/ 0 w 361"/>
                <a:gd name="T89" fmla="*/ 0 h 271"/>
                <a:gd name="T90" fmla="*/ 0 w 361"/>
                <a:gd name="T91" fmla="*/ 0 h 271"/>
                <a:gd name="T92" fmla="*/ 0 w 361"/>
                <a:gd name="T93" fmla="*/ 0 h 271"/>
                <a:gd name="T94" fmla="*/ 0 w 361"/>
                <a:gd name="T95" fmla="*/ 0 h 271"/>
                <a:gd name="T96" fmla="*/ 0 w 361"/>
                <a:gd name="T97" fmla="*/ 0 h 271"/>
                <a:gd name="T98" fmla="*/ 0 w 361"/>
                <a:gd name="T99" fmla="*/ 0 h 271"/>
                <a:gd name="T100" fmla="*/ 0 w 361"/>
                <a:gd name="T101" fmla="*/ 0 h 271"/>
                <a:gd name="T102" fmla="*/ 0 w 361"/>
                <a:gd name="T103" fmla="*/ 0 h 271"/>
                <a:gd name="T104" fmla="*/ 0 w 361"/>
                <a:gd name="T105" fmla="*/ 0 h 271"/>
                <a:gd name="T106" fmla="*/ 0 w 361"/>
                <a:gd name="T107" fmla="*/ 0 h 271"/>
                <a:gd name="T108" fmla="*/ 0 w 361"/>
                <a:gd name="T109" fmla="*/ 0 h 271"/>
                <a:gd name="T110" fmla="*/ 0 w 361"/>
                <a:gd name="T111" fmla="*/ 0 h 271"/>
                <a:gd name="T112" fmla="*/ 0 w 361"/>
                <a:gd name="T113" fmla="*/ 0 h 271"/>
                <a:gd name="T114" fmla="*/ 0 w 361"/>
                <a:gd name="T115" fmla="*/ 0 h 271"/>
                <a:gd name="T116" fmla="*/ 0 w 361"/>
                <a:gd name="T117" fmla="*/ 0 h 271"/>
                <a:gd name="T118" fmla="*/ 0 w 361"/>
                <a:gd name="T119" fmla="*/ 0 h 2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1"/>
                <a:gd name="T181" fmla="*/ 0 h 271"/>
                <a:gd name="T182" fmla="*/ 361 w 361"/>
                <a:gd name="T183" fmla="*/ 271 h 2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1" h="271">
                  <a:moveTo>
                    <a:pt x="359" y="162"/>
                  </a:moveTo>
                  <a:lnTo>
                    <a:pt x="359" y="159"/>
                  </a:lnTo>
                  <a:lnTo>
                    <a:pt x="359" y="157"/>
                  </a:lnTo>
                  <a:lnTo>
                    <a:pt x="361" y="155"/>
                  </a:lnTo>
                  <a:lnTo>
                    <a:pt x="361" y="152"/>
                  </a:lnTo>
                  <a:lnTo>
                    <a:pt x="361" y="150"/>
                  </a:lnTo>
                  <a:lnTo>
                    <a:pt x="361" y="148"/>
                  </a:lnTo>
                  <a:lnTo>
                    <a:pt x="361" y="146"/>
                  </a:lnTo>
                  <a:lnTo>
                    <a:pt x="361" y="144"/>
                  </a:lnTo>
                  <a:lnTo>
                    <a:pt x="361" y="141"/>
                  </a:lnTo>
                  <a:lnTo>
                    <a:pt x="361" y="138"/>
                  </a:lnTo>
                  <a:lnTo>
                    <a:pt x="359" y="136"/>
                  </a:lnTo>
                  <a:lnTo>
                    <a:pt x="359" y="134"/>
                  </a:lnTo>
                  <a:lnTo>
                    <a:pt x="359" y="131"/>
                  </a:lnTo>
                  <a:lnTo>
                    <a:pt x="358" y="129"/>
                  </a:lnTo>
                  <a:lnTo>
                    <a:pt x="358" y="127"/>
                  </a:lnTo>
                  <a:lnTo>
                    <a:pt x="358" y="125"/>
                  </a:lnTo>
                  <a:lnTo>
                    <a:pt x="357" y="121"/>
                  </a:lnTo>
                  <a:lnTo>
                    <a:pt x="357" y="119"/>
                  </a:lnTo>
                  <a:lnTo>
                    <a:pt x="356" y="117"/>
                  </a:lnTo>
                  <a:lnTo>
                    <a:pt x="355" y="115"/>
                  </a:lnTo>
                  <a:lnTo>
                    <a:pt x="355" y="112"/>
                  </a:lnTo>
                  <a:lnTo>
                    <a:pt x="354" y="110"/>
                  </a:lnTo>
                  <a:lnTo>
                    <a:pt x="353" y="108"/>
                  </a:lnTo>
                  <a:lnTo>
                    <a:pt x="352" y="106"/>
                  </a:lnTo>
                  <a:lnTo>
                    <a:pt x="351" y="104"/>
                  </a:lnTo>
                  <a:lnTo>
                    <a:pt x="349" y="101"/>
                  </a:lnTo>
                  <a:lnTo>
                    <a:pt x="348" y="99"/>
                  </a:lnTo>
                  <a:lnTo>
                    <a:pt x="347" y="97"/>
                  </a:lnTo>
                  <a:lnTo>
                    <a:pt x="346" y="95"/>
                  </a:lnTo>
                  <a:lnTo>
                    <a:pt x="345" y="91"/>
                  </a:lnTo>
                  <a:lnTo>
                    <a:pt x="344" y="89"/>
                  </a:lnTo>
                  <a:lnTo>
                    <a:pt x="343" y="87"/>
                  </a:lnTo>
                  <a:lnTo>
                    <a:pt x="342" y="85"/>
                  </a:lnTo>
                  <a:lnTo>
                    <a:pt x="339" y="84"/>
                  </a:lnTo>
                  <a:lnTo>
                    <a:pt x="338" y="81"/>
                  </a:lnTo>
                  <a:lnTo>
                    <a:pt x="337" y="79"/>
                  </a:lnTo>
                  <a:lnTo>
                    <a:pt x="335" y="77"/>
                  </a:lnTo>
                  <a:lnTo>
                    <a:pt x="334" y="75"/>
                  </a:lnTo>
                  <a:lnTo>
                    <a:pt x="332" y="72"/>
                  </a:lnTo>
                  <a:lnTo>
                    <a:pt x="331" y="70"/>
                  </a:lnTo>
                  <a:lnTo>
                    <a:pt x="328" y="68"/>
                  </a:lnTo>
                  <a:lnTo>
                    <a:pt x="326" y="66"/>
                  </a:lnTo>
                  <a:lnTo>
                    <a:pt x="325" y="65"/>
                  </a:lnTo>
                  <a:lnTo>
                    <a:pt x="323" y="62"/>
                  </a:lnTo>
                  <a:lnTo>
                    <a:pt x="321" y="60"/>
                  </a:lnTo>
                  <a:lnTo>
                    <a:pt x="318" y="58"/>
                  </a:lnTo>
                  <a:lnTo>
                    <a:pt x="317" y="56"/>
                  </a:lnTo>
                  <a:lnTo>
                    <a:pt x="315" y="55"/>
                  </a:lnTo>
                  <a:lnTo>
                    <a:pt x="313" y="52"/>
                  </a:lnTo>
                  <a:lnTo>
                    <a:pt x="311" y="50"/>
                  </a:lnTo>
                  <a:lnTo>
                    <a:pt x="308" y="49"/>
                  </a:lnTo>
                  <a:lnTo>
                    <a:pt x="306" y="47"/>
                  </a:lnTo>
                  <a:lnTo>
                    <a:pt x="304" y="45"/>
                  </a:lnTo>
                  <a:lnTo>
                    <a:pt x="302" y="44"/>
                  </a:lnTo>
                  <a:lnTo>
                    <a:pt x="299" y="41"/>
                  </a:lnTo>
                  <a:lnTo>
                    <a:pt x="296" y="40"/>
                  </a:lnTo>
                  <a:lnTo>
                    <a:pt x="294" y="38"/>
                  </a:lnTo>
                  <a:lnTo>
                    <a:pt x="292" y="37"/>
                  </a:lnTo>
                  <a:lnTo>
                    <a:pt x="289" y="35"/>
                  </a:lnTo>
                  <a:lnTo>
                    <a:pt x="286" y="34"/>
                  </a:lnTo>
                  <a:lnTo>
                    <a:pt x="284" y="32"/>
                  </a:lnTo>
                  <a:lnTo>
                    <a:pt x="282" y="30"/>
                  </a:lnTo>
                  <a:lnTo>
                    <a:pt x="279" y="29"/>
                  </a:lnTo>
                  <a:lnTo>
                    <a:pt x="276" y="28"/>
                  </a:lnTo>
                  <a:lnTo>
                    <a:pt x="274" y="26"/>
                  </a:lnTo>
                  <a:lnTo>
                    <a:pt x="271" y="25"/>
                  </a:lnTo>
                  <a:lnTo>
                    <a:pt x="268" y="24"/>
                  </a:lnTo>
                  <a:lnTo>
                    <a:pt x="265" y="22"/>
                  </a:lnTo>
                  <a:lnTo>
                    <a:pt x="263" y="21"/>
                  </a:lnTo>
                  <a:lnTo>
                    <a:pt x="259" y="20"/>
                  </a:lnTo>
                  <a:lnTo>
                    <a:pt x="257" y="18"/>
                  </a:lnTo>
                  <a:lnTo>
                    <a:pt x="254" y="17"/>
                  </a:lnTo>
                  <a:lnTo>
                    <a:pt x="252" y="16"/>
                  </a:lnTo>
                  <a:lnTo>
                    <a:pt x="248" y="15"/>
                  </a:lnTo>
                  <a:lnTo>
                    <a:pt x="245" y="14"/>
                  </a:lnTo>
                  <a:lnTo>
                    <a:pt x="243" y="14"/>
                  </a:lnTo>
                  <a:lnTo>
                    <a:pt x="239" y="12"/>
                  </a:lnTo>
                  <a:lnTo>
                    <a:pt x="236" y="11"/>
                  </a:lnTo>
                  <a:lnTo>
                    <a:pt x="234" y="10"/>
                  </a:lnTo>
                  <a:lnTo>
                    <a:pt x="231" y="9"/>
                  </a:lnTo>
                  <a:lnTo>
                    <a:pt x="227" y="8"/>
                  </a:lnTo>
                  <a:lnTo>
                    <a:pt x="224" y="8"/>
                  </a:lnTo>
                  <a:lnTo>
                    <a:pt x="222" y="7"/>
                  </a:lnTo>
                  <a:lnTo>
                    <a:pt x="218" y="6"/>
                  </a:lnTo>
                  <a:lnTo>
                    <a:pt x="215" y="6"/>
                  </a:lnTo>
                  <a:lnTo>
                    <a:pt x="212" y="5"/>
                  </a:lnTo>
                  <a:lnTo>
                    <a:pt x="209" y="5"/>
                  </a:lnTo>
                  <a:lnTo>
                    <a:pt x="206" y="4"/>
                  </a:lnTo>
                  <a:lnTo>
                    <a:pt x="203" y="4"/>
                  </a:lnTo>
                  <a:lnTo>
                    <a:pt x="199" y="2"/>
                  </a:lnTo>
                  <a:lnTo>
                    <a:pt x="196" y="2"/>
                  </a:lnTo>
                  <a:lnTo>
                    <a:pt x="193" y="2"/>
                  </a:lnTo>
                  <a:lnTo>
                    <a:pt x="191" y="1"/>
                  </a:lnTo>
                  <a:lnTo>
                    <a:pt x="187" y="1"/>
                  </a:lnTo>
                  <a:lnTo>
                    <a:pt x="184" y="1"/>
                  </a:lnTo>
                  <a:lnTo>
                    <a:pt x="181" y="1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3" y="0"/>
                  </a:lnTo>
                  <a:lnTo>
                    <a:pt x="149" y="1"/>
                  </a:lnTo>
                  <a:lnTo>
                    <a:pt x="146" y="1"/>
                  </a:lnTo>
                  <a:lnTo>
                    <a:pt x="143" y="1"/>
                  </a:lnTo>
                  <a:lnTo>
                    <a:pt x="141" y="1"/>
                  </a:lnTo>
                  <a:lnTo>
                    <a:pt x="137" y="2"/>
                  </a:lnTo>
                  <a:lnTo>
                    <a:pt x="134" y="2"/>
                  </a:lnTo>
                  <a:lnTo>
                    <a:pt x="131" y="2"/>
                  </a:lnTo>
                  <a:lnTo>
                    <a:pt x="128" y="4"/>
                  </a:lnTo>
                  <a:lnTo>
                    <a:pt x="125" y="4"/>
                  </a:lnTo>
                  <a:lnTo>
                    <a:pt x="122" y="5"/>
                  </a:lnTo>
                  <a:lnTo>
                    <a:pt x="119" y="5"/>
                  </a:lnTo>
                  <a:lnTo>
                    <a:pt x="116" y="6"/>
                  </a:lnTo>
                  <a:lnTo>
                    <a:pt x="113" y="7"/>
                  </a:lnTo>
                  <a:lnTo>
                    <a:pt x="111" y="7"/>
                  </a:lnTo>
                  <a:lnTo>
                    <a:pt x="107" y="8"/>
                  </a:lnTo>
                  <a:lnTo>
                    <a:pt x="105" y="9"/>
                  </a:lnTo>
                  <a:lnTo>
                    <a:pt x="102" y="9"/>
                  </a:lnTo>
                  <a:lnTo>
                    <a:pt x="98" y="10"/>
                  </a:lnTo>
                  <a:lnTo>
                    <a:pt x="96" y="11"/>
                  </a:lnTo>
                  <a:lnTo>
                    <a:pt x="93" y="12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5" y="16"/>
                  </a:lnTo>
                  <a:lnTo>
                    <a:pt x="83" y="17"/>
                  </a:lnTo>
                  <a:lnTo>
                    <a:pt x="79" y="18"/>
                  </a:lnTo>
                  <a:lnTo>
                    <a:pt x="77" y="19"/>
                  </a:lnTo>
                  <a:lnTo>
                    <a:pt x="75" y="20"/>
                  </a:lnTo>
                  <a:lnTo>
                    <a:pt x="72" y="21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5" y="25"/>
                  </a:lnTo>
                  <a:lnTo>
                    <a:pt x="63" y="27"/>
                  </a:lnTo>
                  <a:lnTo>
                    <a:pt x="60" y="28"/>
                  </a:lnTo>
                  <a:lnTo>
                    <a:pt x="57" y="29"/>
                  </a:lnTo>
                  <a:lnTo>
                    <a:pt x="55" y="30"/>
                  </a:lnTo>
                  <a:lnTo>
                    <a:pt x="53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7" y="37"/>
                  </a:lnTo>
                  <a:lnTo>
                    <a:pt x="45" y="39"/>
                  </a:lnTo>
                  <a:lnTo>
                    <a:pt x="43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7" y="46"/>
                  </a:lnTo>
                  <a:lnTo>
                    <a:pt x="35" y="47"/>
                  </a:lnTo>
                  <a:lnTo>
                    <a:pt x="33" y="49"/>
                  </a:lnTo>
                  <a:lnTo>
                    <a:pt x="32" y="51"/>
                  </a:lnTo>
                  <a:lnTo>
                    <a:pt x="29" y="52"/>
                  </a:lnTo>
                  <a:lnTo>
                    <a:pt x="28" y="55"/>
                  </a:lnTo>
                  <a:lnTo>
                    <a:pt x="26" y="57"/>
                  </a:lnTo>
                  <a:lnTo>
                    <a:pt x="25" y="58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20" y="65"/>
                  </a:lnTo>
                  <a:lnTo>
                    <a:pt x="18" y="67"/>
                  </a:lnTo>
                  <a:lnTo>
                    <a:pt x="17" y="68"/>
                  </a:lnTo>
                  <a:lnTo>
                    <a:pt x="16" y="70"/>
                  </a:lnTo>
                  <a:lnTo>
                    <a:pt x="15" y="72"/>
                  </a:lnTo>
                  <a:lnTo>
                    <a:pt x="14" y="75"/>
                  </a:lnTo>
                  <a:lnTo>
                    <a:pt x="13" y="77"/>
                  </a:lnTo>
                  <a:lnTo>
                    <a:pt x="12" y="79"/>
                  </a:lnTo>
                  <a:lnTo>
                    <a:pt x="10" y="81"/>
                  </a:lnTo>
                  <a:lnTo>
                    <a:pt x="9" y="84"/>
                  </a:lnTo>
                  <a:lnTo>
                    <a:pt x="8" y="86"/>
                  </a:lnTo>
                  <a:lnTo>
                    <a:pt x="7" y="88"/>
                  </a:lnTo>
                  <a:lnTo>
                    <a:pt x="7" y="90"/>
                  </a:lnTo>
                  <a:lnTo>
                    <a:pt x="6" y="92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4" y="99"/>
                  </a:lnTo>
                  <a:lnTo>
                    <a:pt x="4" y="101"/>
                  </a:lnTo>
                  <a:lnTo>
                    <a:pt x="3" y="104"/>
                  </a:lnTo>
                  <a:lnTo>
                    <a:pt x="3" y="106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2" y="112"/>
                  </a:lnTo>
                  <a:lnTo>
                    <a:pt x="2" y="115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2" y="134"/>
                  </a:lnTo>
                  <a:lnTo>
                    <a:pt x="2" y="137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3" y="144"/>
                  </a:lnTo>
                  <a:lnTo>
                    <a:pt x="3" y="146"/>
                  </a:lnTo>
                  <a:lnTo>
                    <a:pt x="4" y="148"/>
                  </a:lnTo>
                  <a:lnTo>
                    <a:pt x="4" y="150"/>
                  </a:lnTo>
                  <a:lnTo>
                    <a:pt x="5" y="152"/>
                  </a:lnTo>
                  <a:lnTo>
                    <a:pt x="6" y="156"/>
                  </a:lnTo>
                  <a:lnTo>
                    <a:pt x="6" y="158"/>
                  </a:lnTo>
                  <a:lnTo>
                    <a:pt x="7" y="160"/>
                  </a:lnTo>
                  <a:lnTo>
                    <a:pt x="8" y="162"/>
                  </a:lnTo>
                  <a:lnTo>
                    <a:pt x="9" y="165"/>
                  </a:lnTo>
                  <a:lnTo>
                    <a:pt x="9" y="167"/>
                  </a:lnTo>
                  <a:lnTo>
                    <a:pt x="10" y="169"/>
                  </a:lnTo>
                  <a:lnTo>
                    <a:pt x="12" y="171"/>
                  </a:lnTo>
                  <a:lnTo>
                    <a:pt x="13" y="174"/>
                  </a:lnTo>
                  <a:lnTo>
                    <a:pt x="14" y="176"/>
                  </a:lnTo>
                  <a:lnTo>
                    <a:pt x="15" y="178"/>
                  </a:lnTo>
                  <a:lnTo>
                    <a:pt x="17" y="180"/>
                  </a:lnTo>
                  <a:lnTo>
                    <a:pt x="18" y="182"/>
                  </a:lnTo>
                  <a:lnTo>
                    <a:pt x="19" y="185"/>
                  </a:lnTo>
                  <a:lnTo>
                    <a:pt x="20" y="187"/>
                  </a:lnTo>
                  <a:lnTo>
                    <a:pt x="23" y="189"/>
                  </a:lnTo>
                  <a:lnTo>
                    <a:pt x="24" y="191"/>
                  </a:lnTo>
                  <a:lnTo>
                    <a:pt x="25" y="194"/>
                  </a:lnTo>
                  <a:lnTo>
                    <a:pt x="27" y="196"/>
                  </a:lnTo>
                  <a:lnTo>
                    <a:pt x="28" y="198"/>
                  </a:lnTo>
                  <a:lnTo>
                    <a:pt x="30" y="200"/>
                  </a:lnTo>
                  <a:lnTo>
                    <a:pt x="32" y="203"/>
                  </a:lnTo>
                  <a:lnTo>
                    <a:pt x="34" y="205"/>
                  </a:lnTo>
                  <a:lnTo>
                    <a:pt x="36" y="206"/>
                  </a:lnTo>
                  <a:lnTo>
                    <a:pt x="37" y="208"/>
                  </a:lnTo>
                  <a:lnTo>
                    <a:pt x="39" y="210"/>
                  </a:lnTo>
                  <a:lnTo>
                    <a:pt x="42" y="213"/>
                  </a:lnTo>
                  <a:lnTo>
                    <a:pt x="44" y="215"/>
                  </a:lnTo>
                  <a:lnTo>
                    <a:pt x="46" y="216"/>
                  </a:lnTo>
                  <a:lnTo>
                    <a:pt x="47" y="218"/>
                  </a:lnTo>
                  <a:lnTo>
                    <a:pt x="49" y="220"/>
                  </a:lnTo>
                  <a:lnTo>
                    <a:pt x="52" y="221"/>
                  </a:lnTo>
                  <a:lnTo>
                    <a:pt x="54" y="224"/>
                  </a:lnTo>
                  <a:lnTo>
                    <a:pt x="56" y="226"/>
                  </a:lnTo>
                  <a:lnTo>
                    <a:pt x="58" y="227"/>
                  </a:lnTo>
                  <a:lnTo>
                    <a:pt x="62" y="229"/>
                  </a:lnTo>
                  <a:lnTo>
                    <a:pt x="64" y="230"/>
                  </a:lnTo>
                  <a:lnTo>
                    <a:pt x="66" y="233"/>
                  </a:lnTo>
                  <a:lnTo>
                    <a:pt x="68" y="234"/>
                  </a:lnTo>
                  <a:lnTo>
                    <a:pt x="70" y="236"/>
                  </a:lnTo>
                  <a:lnTo>
                    <a:pt x="73" y="237"/>
                  </a:lnTo>
                  <a:lnTo>
                    <a:pt x="76" y="238"/>
                  </a:lnTo>
                  <a:lnTo>
                    <a:pt x="78" y="240"/>
                  </a:lnTo>
                  <a:lnTo>
                    <a:pt x="80" y="241"/>
                  </a:lnTo>
                  <a:lnTo>
                    <a:pt x="84" y="243"/>
                  </a:lnTo>
                  <a:lnTo>
                    <a:pt x="86" y="245"/>
                  </a:lnTo>
                  <a:lnTo>
                    <a:pt x="89" y="246"/>
                  </a:lnTo>
                  <a:lnTo>
                    <a:pt x="92" y="247"/>
                  </a:lnTo>
                  <a:lnTo>
                    <a:pt x="95" y="248"/>
                  </a:lnTo>
                  <a:lnTo>
                    <a:pt x="97" y="250"/>
                  </a:lnTo>
                  <a:lnTo>
                    <a:pt x="101" y="251"/>
                  </a:lnTo>
                  <a:lnTo>
                    <a:pt x="103" y="253"/>
                  </a:lnTo>
                  <a:lnTo>
                    <a:pt x="106" y="254"/>
                  </a:lnTo>
                  <a:lnTo>
                    <a:pt x="108" y="255"/>
                  </a:lnTo>
                  <a:lnTo>
                    <a:pt x="112" y="256"/>
                  </a:lnTo>
                  <a:lnTo>
                    <a:pt x="115" y="257"/>
                  </a:lnTo>
                  <a:lnTo>
                    <a:pt x="117" y="258"/>
                  </a:lnTo>
                  <a:lnTo>
                    <a:pt x="121" y="259"/>
                  </a:lnTo>
                  <a:lnTo>
                    <a:pt x="123" y="260"/>
                  </a:lnTo>
                  <a:lnTo>
                    <a:pt x="126" y="260"/>
                  </a:lnTo>
                  <a:lnTo>
                    <a:pt x="129" y="261"/>
                  </a:lnTo>
                  <a:lnTo>
                    <a:pt x="133" y="263"/>
                  </a:lnTo>
                  <a:lnTo>
                    <a:pt x="135" y="264"/>
                  </a:lnTo>
                  <a:lnTo>
                    <a:pt x="138" y="264"/>
                  </a:lnTo>
                  <a:lnTo>
                    <a:pt x="142" y="265"/>
                  </a:lnTo>
                  <a:lnTo>
                    <a:pt x="145" y="266"/>
                  </a:lnTo>
                  <a:lnTo>
                    <a:pt x="147" y="266"/>
                  </a:lnTo>
                  <a:lnTo>
                    <a:pt x="151" y="267"/>
                  </a:lnTo>
                  <a:lnTo>
                    <a:pt x="154" y="267"/>
                  </a:lnTo>
                  <a:lnTo>
                    <a:pt x="157" y="268"/>
                  </a:lnTo>
                  <a:lnTo>
                    <a:pt x="161" y="268"/>
                  </a:lnTo>
                  <a:lnTo>
                    <a:pt x="163" y="269"/>
                  </a:lnTo>
                  <a:lnTo>
                    <a:pt x="166" y="269"/>
                  </a:lnTo>
                  <a:lnTo>
                    <a:pt x="169" y="269"/>
                  </a:lnTo>
                  <a:lnTo>
                    <a:pt x="173" y="270"/>
                  </a:lnTo>
                  <a:lnTo>
                    <a:pt x="176" y="270"/>
                  </a:lnTo>
                  <a:lnTo>
                    <a:pt x="179" y="270"/>
                  </a:lnTo>
                  <a:lnTo>
                    <a:pt x="182" y="270"/>
                  </a:lnTo>
                  <a:lnTo>
                    <a:pt x="185" y="270"/>
                  </a:lnTo>
                  <a:lnTo>
                    <a:pt x="188" y="271"/>
                  </a:lnTo>
                  <a:lnTo>
                    <a:pt x="192" y="271"/>
                  </a:lnTo>
                  <a:lnTo>
                    <a:pt x="195" y="271"/>
                  </a:lnTo>
                  <a:lnTo>
                    <a:pt x="198" y="271"/>
                  </a:lnTo>
                  <a:lnTo>
                    <a:pt x="201" y="271"/>
                  </a:lnTo>
                  <a:lnTo>
                    <a:pt x="204" y="271"/>
                  </a:lnTo>
                  <a:lnTo>
                    <a:pt x="207" y="270"/>
                  </a:lnTo>
                  <a:lnTo>
                    <a:pt x="211" y="270"/>
                  </a:lnTo>
                  <a:lnTo>
                    <a:pt x="214" y="270"/>
                  </a:lnTo>
                  <a:lnTo>
                    <a:pt x="216" y="270"/>
                  </a:lnTo>
                  <a:lnTo>
                    <a:pt x="219" y="270"/>
                  </a:lnTo>
                  <a:lnTo>
                    <a:pt x="223" y="269"/>
                  </a:lnTo>
                  <a:lnTo>
                    <a:pt x="226" y="269"/>
                  </a:lnTo>
                  <a:lnTo>
                    <a:pt x="228" y="269"/>
                  </a:lnTo>
                  <a:lnTo>
                    <a:pt x="232" y="268"/>
                  </a:lnTo>
                  <a:lnTo>
                    <a:pt x="235" y="268"/>
                  </a:lnTo>
                  <a:lnTo>
                    <a:pt x="237" y="267"/>
                  </a:lnTo>
                  <a:lnTo>
                    <a:pt x="241" y="267"/>
                  </a:lnTo>
                  <a:lnTo>
                    <a:pt x="244" y="266"/>
                  </a:lnTo>
                  <a:lnTo>
                    <a:pt x="246" y="266"/>
                  </a:lnTo>
                  <a:lnTo>
                    <a:pt x="249" y="265"/>
                  </a:lnTo>
                  <a:lnTo>
                    <a:pt x="253" y="264"/>
                  </a:lnTo>
                  <a:lnTo>
                    <a:pt x="255" y="264"/>
                  </a:lnTo>
                  <a:lnTo>
                    <a:pt x="258" y="263"/>
                  </a:lnTo>
                  <a:lnTo>
                    <a:pt x="261" y="261"/>
                  </a:lnTo>
                  <a:lnTo>
                    <a:pt x="264" y="260"/>
                  </a:lnTo>
                  <a:lnTo>
                    <a:pt x="266" y="259"/>
                  </a:lnTo>
                  <a:lnTo>
                    <a:pt x="269" y="259"/>
                  </a:lnTo>
                  <a:lnTo>
                    <a:pt x="272" y="258"/>
                  </a:lnTo>
                  <a:lnTo>
                    <a:pt x="275" y="257"/>
                  </a:lnTo>
                  <a:lnTo>
                    <a:pt x="277" y="256"/>
                  </a:lnTo>
                  <a:lnTo>
                    <a:pt x="281" y="255"/>
                  </a:lnTo>
                  <a:lnTo>
                    <a:pt x="283" y="254"/>
                  </a:lnTo>
                  <a:lnTo>
                    <a:pt x="285" y="253"/>
                  </a:lnTo>
                  <a:lnTo>
                    <a:pt x="288" y="251"/>
                  </a:lnTo>
                  <a:lnTo>
                    <a:pt x="291" y="249"/>
                  </a:lnTo>
                  <a:lnTo>
                    <a:pt x="293" y="248"/>
                  </a:lnTo>
                  <a:lnTo>
                    <a:pt x="295" y="247"/>
                  </a:lnTo>
                  <a:lnTo>
                    <a:pt x="297" y="246"/>
                  </a:lnTo>
                  <a:lnTo>
                    <a:pt x="301" y="245"/>
                  </a:lnTo>
                  <a:lnTo>
                    <a:pt x="303" y="243"/>
                  </a:lnTo>
                  <a:lnTo>
                    <a:pt x="305" y="241"/>
                  </a:lnTo>
                  <a:lnTo>
                    <a:pt x="307" y="240"/>
                  </a:lnTo>
                  <a:lnTo>
                    <a:pt x="309" y="238"/>
                  </a:lnTo>
                  <a:lnTo>
                    <a:pt x="312" y="237"/>
                  </a:lnTo>
                  <a:lnTo>
                    <a:pt x="314" y="235"/>
                  </a:lnTo>
                  <a:lnTo>
                    <a:pt x="315" y="234"/>
                  </a:lnTo>
                  <a:lnTo>
                    <a:pt x="317" y="231"/>
                  </a:lnTo>
                  <a:lnTo>
                    <a:pt x="319" y="230"/>
                  </a:lnTo>
                  <a:lnTo>
                    <a:pt x="322" y="228"/>
                  </a:lnTo>
                  <a:lnTo>
                    <a:pt x="324" y="227"/>
                  </a:lnTo>
                  <a:lnTo>
                    <a:pt x="325" y="225"/>
                  </a:lnTo>
                  <a:lnTo>
                    <a:pt x="327" y="224"/>
                  </a:lnTo>
                  <a:lnTo>
                    <a:pt x="329" y="221"/>
                  </a:lnTo>
                  <a:lnTo>
                    <a:pt x="331" y="219"/>
                  </a:lnTo>
                  <a:lnTo>
                    <a:pt x="333" y="218"/>
                  </a:lnTo>
                  <a:lnTo>
                    <a:pt x="334" y="216"/>
                  </a:lnTo>
                  <a:lnTo>
                    <a:pt x="336" y="214"/>
                  </a:lnTo>
                  <a:lnTo>
                    <a:pt x="337" y="211"/>
                  </a:lnTo>
                  <a:lnTo>
                    <a:pt x="339" y="210"/>
                  </a:lnTo>
                  <a:lnTo>
                    <a:pt x="341" y="208"/>
                  </a:lnTo>
                  <a:lnTo>
                    <a:pt x="342" y="206"/>
                  </a:lnTo>
                  <a:lnTo>
                    <a:pt x="343" y="204"/>
                  </a:lnTo>
                  <a:lnTo>
                    <a:pt x="345" y="201"/>
                  </a:lnTo>
                  <a:lnTo>
                    <a:pt x="346" y="200"/>
                  </a:lnTo>
                  <a:lnTo>
                    <a:pt x="347" y="198"/>
                  </a:lnTo>
                  <a:lnTo>
                    <a:pt x="348" y="196"/>
                  </a:lnTo>
                  <a:lnTo>
                    <a:pt x="349" y="194"/>
                  </a:lnTo>
                  <a:lnTo>
                    <a:pt x="351" y="191"/>
                  </a:lnTo>
                  <a:lnTo>
                    <a:pt x="352" y="189"/>
                  </a:lnTo>
                  <a:lnTo>
                    <a:pt x="353" y="187"/>
                  </a:lnTo>
                  <a:lnTo>
                    <a:pt x="353" y="185"/>
                  </a:lnTo>
                  <a:lnTo>
                    <a:pt x="354" y="182"/>
                  </a:lnTo>
                  <a:lnTo>
                    <a:pt x="355" y="180"/>
                  </a:lnTo>
                  <a:lnTo>
                    <a:pt x="356" y="178"/>
                  </a:lnTo>
                  <a:lnTo>
                    <a:pt x="356" y="176"/>
                  </a:lnTo>
                  <a:lnTo>
                    <a:pt x="357" y="174"/>
                  </a:lnTo>
                  <a:lnTo>
                    <a:pt x="357" y="171"/>
                  </a:lnTo>
                  <a:lnTo>
                    <a:pt x="358" y="169"/>
                  </a:lnTo>
                  <a:lnTo>
                    <a:pt x="358" y="167"/>
                  </a:lnTo>
                  <a:lnTo>
                    <a:pt x="359" y="165"/>
                  </a:lnTo>
                  <a:lnTo>
                    <a:pt x="359" y="162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92" y="1020"/>
              <a:ext cx="260" cy="200"/>
            </a:xfrm>
            <a:custGeom>
              <a:avLst/>
              <a:gdLst>
                <a:gd name="T0" fmla="*/ 0 w 1793"/>
                <a:gd name="T1" fmla="*/ 0 h 1392"/>
                <a:gd name="T2" fmla="*/ 0 w 1793"/>
                <a:gd name="T3" fmla="*/ 0 h 1392"/>
                <a:gd name="T4" fmla="*/ 0 w 1793"/>
                <a:gd name="T5" fmla="*/ 0 h 1392"/>
                <a:gd name="T6" fmla="*/ 0 w 1793"/>
                <a:gd name="T7" fmla="*/ 0 h 1392"/>
                <a:gd name="T8" fmla="*/ 0 w 1793"/>
                <a:gd name="T9" fmla="*/ 0 h 1392"/>
                <a:gd name="T10" fmla="*/ 0 w 1793"/>
                <a:gd name="T11" fmla="*/ 0 h 1392"/>
                <a:gd name="T12" fmla="*/ 0 w 1793"/>
                <a:gd name="T13" fmla="*/ 0 h 1392"/>
                <a:gd name="T14" fmla="*/ 0 w 1793"/>
                <a:gd name="T15" fmla="*/ 0 h 1392"/>
                <a:gd name="T16" fmla="*/ 0 w 1793"/>
                <a:gd name="T17" fmla="*/ 0 h 1392"/>
                <a:gd name="T18" fmla="*/ 0 w 1793"/>
                <a:gd name="T19" fmla="*/ 0 h 1392"/>
                <a:gd name="T20" fmla="*/ 0 w 1793"/>
                <a:gd name="T21" fmla="*/ 0 h 1392"/>
                <a:gd name="T22" fmla="*/ 0 w 1793"/>
                <a:gd name="T23" fmla="*/ 0 h 1392"/>
                <a:gd name="T24" fmla="*/ 0 w 1793"/>
                <a:gd name="T25" fmla="*/ 0 h 1392"/>
                <a:gd name="T26" fmla="*/ 0 w 1793"/>
                <a:gd name="T27" fmla="*/ 0 h 1392"/>
                <a:gd name="T28" fmla="*/ 0 w 1793"/>
                <a:gd name="T29" fmla="*/ 0 h 1392"/>
                <a:gd name="T30" fmla="*/ 0 w 1793"/>
                <a:gd name="T31" fmla="*/ 0 h 1392"/>
                <a:gd name="T32" fmla="*/ 0 w 1793"/>
                <a:gd name="T33" fmla="*/ 0 h 1392"/>
                <a:gd name="T34" fmla="*/ 0 w 1793"/>
                <a:gd name="T35" fmla="*/ 0 h 1392"/>
                <a:gd name="T36" fmla="*/ 0 w 1793"/>
                <a:gd name="T37" fmla="*/ 0 h 1392"/>
                <a:gd name="T38" fmla="*/ 0 w 1793"/>
                <a:gd name="T39" fmla="*/ 0 h 1392"/>
                <a:gd name="T40" fmla="*/ 0 w 1793"/>
                <a:gd name="T41" fmla="*/ 0 h 1392"/>
                <a:gd name="T42" fmla="*/ 0 w 1793"/>
                <a:gd name="T43" fmla="*/ 0 h 1392"/>
                <a:gd name="T44" fmla="*/ 0 w 1793"/>
                <a:gd name="T45" fmla="*/ 0 h 1392"/>
                <a:gd name="T46" fmla="*/ 0 w 1793"/>
                <a:gd name="T47" fmla="*/ 0 h 1392"/>
                <a:gd name="T48" fmla="*/ 0 w 1793"/>
                <a:gd name="T49" fmla="*/ 0 h 1392"/>
                <a:gd name="T50" fmla="*/ 0 w 1793"/>
                <a:gd name="T51" fmla="*/ 0 h 1392"/>
                <a:gd name="T52" fmla="*/ 0 w 1793"/>
                <a:gd name="T53" fmla="*/ 0 h 1392"/>
                <a:gd name="T54" fmla="*/ 0 w 1793"/>
                <a:gd name="T55" fmla="*/ 0 h 1392"/>
                <a:gd name="T56" fmla="*/ 0 w 1793"/>
                <a:gd name="T57" fmla="*/ 0 h 1392"/>
                <a:gd name="T58" fmla="*/ 0 w 1793"/>
                <a:gd name="T59" fmla="*/ 0 h 1392"/>
                <a:gd name="T60" fmla="*/ 0 w 1793"/>
                <a:gd name="T61" fmla="*/ 0 h 1392"/>
                <a:gd name="T62" fmla="*/ 0 w 1793"/>
                <a:gd name="T63" fmla="*/ 0 h 1392"/>
                <a:gd name="T64" fmla="*/ 0 w 1793"/>
                <a:gd name="T65" fmla="*/ 0 h 1392"/>
                <a:gd name="T66" fmla="*/ 0 w 1793"/>
                <a:gd name="T67" fmla="*/ 0 h 1392"/>
                <a:gd name="T68" fmla="*/ 0 w 1793"/>
                <a:gd name="T69" fmla="*/ 0 h 1392"/>
                <a:gd name="T70" fmla="*/ 0 w 1793"/>
                <a:gd name="T71" fmla="*/ 0 h 1392"/>
                <a:gd name="T72" fmla="*/ 0 w 1793"/>
                <a:gd name="T73" fmla="*/ 0 h 1392"/>
                <a:gd name="T74" fmla="*/ 0 w 1793"/>
                <a:gd name="T75" fmla="*/ 0 h 1392"/>
                <a:gd name="T76" fmla="*/ 0 w 1793"/>
                <a:gd name="T77" fmla="*/ 0 h 1392"/>
                <a:gd name="T78" fmla="*/ 0 w 1793"/>
                <a:gd name="T79" fmla="*/ 0 h 1392"/>
                <a:gd name="T80" fmla="*/ 0 w 1793"/>
                <a:gd name="T81" fmla="*/ 0 h 1392"/>
                <a:gd name="T82" fmla="*/ 0 w 1793"/>
                <a:gd name="T83" fmla="*/ 0 h 1392"/>
                <a:gd name="T84" fmla="*/ 0 w 1793"/>
                <a:gd name="T85" fmla="*/ 0 h 1392"/>
                <a:gd name="T86" fmla="*/ 0 w 1793"/>
                <a:gd name="T87" fmla="*/ 0 h 1392"/>
                <a:gd name="T88" fmla="*/ 0 w 1793"/>
                <a:gd name="T89" fmla="*/ 0 h 1392"/>
                <a:gd name="T90" fmla="*/ 0 w 1793"/>
                <a:gd name="T91" fmla="*/ 0 h 13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93"/>
                <a:gd name="T139" fmla="*/ 0 h 1392"/>
                <a:gd name="T140" fmla="*/ 1793 w 1793"/>
                <a:gd name="T141" fmla="*/ 1392 h 13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93" h="1392">
                  <a:moveTo>
                    <a:pt x="1793" y="815"/>
                  </a:moveTo>
                  <a:lnTo>
                    <a:pt x="1776" y="613"/>
                  </a:lnTo>
                  <a:lnTo>
                    <a:pt x="1543" y="397"/>
                  </a:lnTo>
                  <a:lnTo>
                    <a:pt x="1394" y="230"/>
                  </a:lnTo>
                  <a:lnTo>
                    <a:pt x="1372" y="92"/>
                  </a:lnTo>
                  <a:lnTo>
                    <a:pt x="1241" y="0"/>
                  </a:lnTo>
                  <a:lnTo>
                    <a:pt x="1179" y="61"/>
                  </a:lnTo>
                  <a:lnTo>
                    <a:pt x="1248" y="181"/>
                  </a:lnTo>
                  <a:lnTo>
                    <a:pt x="1320" y="276"/>
                  </a:lnTo>
                  <a:lnTo>
                    <a:pt x="1413" y="428"/>
                  </a:lnTo>
                  <a:lnTo>
                    <a:pt x="1469" y="573"/>
                  </a:lnTo>
                  <a:lnTo>
                    <a:pt x="1112" y="517"/>
                  </a:lnTo>
                  <a:lnTo>
                    <a:pt x="715" y="413"/>
                  </a:lnTo>
                  <a:lnTo>
                    <a:pt x="206" y="309"/>
                  </a:lnTo>
                  <a:lnTo>
                    <a:pt x="176" y="46"/>
                  </a:lnTo>
                  <a:lnTo>
                    <a:pt x="106" y="42"/>
                  </a:lnTo>
                  <a:lnTo>
                    <a:pt x="68" y="451"/>
                  </a:lnTo>
                  <a:lnTo>
                    <a:pt x="544" y="556"/>
                  </a:lnTo>
                  <a:lnTo>
                    <a:pt x="876" y="670"/>
                  </a:lnTo>
                  <a:lnTo>
                    <a:pt x="907" y="707"/>
                  </a:lnTo>
                  <a:lnTo>
                    <a:pt x="902" y="708"/>
                  </a:lnTo>
                  <a:lnTo>
                    <a:pt x="889" y="713"/>
                  </a:lnTo>
                  <a:lnTo>
                    <a:pt x="869" y="721"/>
                  </a:lnTo>
                  <a:lnTo>
                    <a:pt x="846" y="729"/>
                  </a:lnTo>
                  <a:lnTo>
                    <a:pt x="823" y="739"/>
                  </a:lnTo>
                  <a:lnTo>
                    <a:pt x="801" y="748"/>
                  </a:lnTo>
                  <a:lnTo>
                    <a:pt x="781" y="755"/>
                  </a:lnTo>
                  <a:lnTo>
                    <a:pt x="767" y="760"/>
                  </a:lnTo>
                  <a:lnTo>
                    <a:pt x="762" y="761"/>
                  </a:lnTo>
                  <a:lnTo>
                    <a:pt x="244" y="827"/>
                  </a:lnTo>
                  <a:lnTo>
                    <a:pt x="42" y="859"/>
                  </a:lnTo>
                  <a:lnTo>
                    <a:pt x="0" y="1171"/>
                  </a:lnTo>
                  <a:lnTo>
                    <a:pt x="69" y="1182"/>
                  </a:lnTo>
                  <a:lnTo>
                    <a:pt x="133" y="995"/>
                  </a:lnTo>
                  <a:lnTo>
                    <a:pt x="624" y="971"/>
                  </a:lnTo>
                  <a:lnTo>
                    <a:pt x="975" y="912"/>
                  </a:lnTo>
                  <a:lnTo>
                    <a:pt x="1420" y="942"/>
                  </a:lnTo>
                  <a:lnTo>
                    <a:pt x="1293" y="1038"/>
                  </a:lnTo>
                  <a:lnTo>
                    <a:pt x="1161" y="1172"/>
                  </a:lnTo>
                  <a:lnTo>
                    <a:pt x="1082" y="1211"/>
                  </a:lnTo>
                  <a:lnTo>
                    <a:pt x="1053" y="1381"/>
                  </a:lnTo>
                  <a:lnTo>
                    <a:pt x="1116" y="1392"/>
                  </a:lnTo>
                  <a:lnTo>
                    <a:pt x="1204" y="1307"/>
                  </a:lnTo>
                  <a:lnTo>
                    <a:pt x="1282" y="1206"/>
                  </a:lnTo>
                  <a:lnTo>
                    <a:pt x="1430" y="1128"/>
                  </a:lnTo>
                  <a:lnTo>
                    <a:pt x="1728" y="964"/>
                  </a:lnTo>
                  <a:lnTo>
                    <a:pt x="1730" y="958"/>
                  </a:lnTo>
                  <a:lnTo>
                    <a:pt x="1737" y="944"/>
                  </a:lnTo>
                  <a:lnTo>
                    <a:pt x="1744" y="924"/>
                  </a:lnTo>
                  <a:lnTo>
                    <a:pt x="1756" y="899"/>
                  </a:lnTo>
                  <a:lnTo>
                    <a:pt x="1766" y="874"/>
                  </a:lnTo>
                  <a:lnTo>
                    <a:pt x="1776" y="850"/>
                  </a:lnTo>
                  <a:lnTo>
                    <a:pt x="1786" y="830"/>
                  </a:lnTo>
                  <a:lnTo>
                    <a:pt x="1791" y="819"/>
                  </a:lnTo>
                  <a:lnTo>
                    <a:pt x="1793" y="815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530" y="664"/>
              <a:ext cx="47" cy="45"/>
            </a:xfrm>
            <a:custGeom>
              <a:avLst/>
              <a:gdLst>
                <a:gd name="T0" fmla="*/ 0 w 327"/>
                <a:gd name="T1" fmla="*/ 0 h 309"/>
                <a:gd name="T2" fmla="*/ 0 w 327"/>
                <a:gd name="T3" fmla="*/ 0 h 309"/>
                <a:gd name="T4" fmla="*/ 0 w 327"/>
                <a:gd name="T5" fmla="*/ 0 h 309"/>
                <a:gd name="T6" fmla="*/ 0 w 327"/>
                <a:gd name="T7" fmla="*/ 0 h 309"/>
                <a:gd name="T8" fmla="*/ 0 w 327"/>
                <a:gd name="T9" fmla="*/ 0 h 309"/>
                <a:gd name="T10" fmla="*/ 0 w 327"/>
                <a:gd name="T11" fmla="*/ 0 h 309"/>
                <a:gd name="T12" fmla="*/ 0 w 327"/>
                <a:gd name="T13" fmla="*/ 0 h 309"/>
                <a:gd name="T14" fmla="*/ 0 w 327"/>
                <a:gd name="T15" fmla="*/ 0 h 309"/>
                <a:gd name="T16" fmla="*/ 0 w 327"/>
                <a:gd name="T17" fmla="*/ 0 h 309"/>
                <a:gd name="T18" fmla="*/ 0 w 327"/>
                <a:gd name="T19" fmla="*/ 0 h 309"/>
                <a:gd name="T20" fmla="*/ 0 w 327"/>
                <a:gd name="T21" fmla="*/ 0 h 309"/>
                <a:gd name="T22" fmla="*/ 0 w 327"/>
                <a:gd name="T23" fmla="*/ 0 h 309"/>
                <a:gd name="T24" fmla="*/ 0 w 327"/>
                <a:gd name="T25" fmla="*/ 0 h 309"/>
                <a:gd name="T26" fmla="*/ 0 w 327"/>
                <a:gd name="T27" fmla="*/ 0 h 309"/>
                <a:gd name="T28" fmla="*/ 0 w 327"/>
                <a:gd name="T29" fmla="*/ 0 h 309"/>
                <a:gd name="T30" fmla="*/ 0 w 327"/>
                <a:gd name="T31" fmla="*/ 0 h 309"/>
                <a:gd name="T32" fmla="*/ 0 w 327"/>
                <a:gd name="T33" fmla="*/ 0 h 309"/>
                <a:gd name="T34" fmla="*/ 0 w 327"/>
                <a:gd name="T35" fmla="*/ 0 h 309"/>
                <a:gd name="T36" fmla="*/ 0 w 327"/>
                <a:gd name="T37" fmla="*/ 0 h 309"/>
                <a:gd name="T38" fmla="*/ 0 w 327"/>
                <a:gd name="T39" fmla="*/ 0 h 309"/>
                <a:gd name="T40" fmla="*/ 0 w 327"/>
                <a:gd name="T41" fmla="*/ 0 h 309"/>
                <a:gd name="T42" fmla="*/ 0 w 327"/>
                <a:gd name="T43" fmla="*/ 0 h 309"/>
                <a:gd name="T44" fmla="*/ 0 w 327"/>
                <a:gd name="T45" fmla="*/ 0 h 309"/>
                <a:gd name="T46" fmla="*/ 0 w 327"/>
                <a:gd name="T47" fmla="*/ 0 h 309"/>
                <a:gd name="T48" fmla="*/ 0 w 327"/>
                <a:gd name="T49" fmla="*/ 0 h 309"/>
                <a:gd name="T50" fmla="*/ 0 w 327"/>
                <a:gd name="T51" fmla="*/ 0 h 309"/>
                <a:gd name="T52" fmla="*/ 0 w 327"/>
                <a:gd name="T53" fmla="*/ 0 h 309"/>
                <a:gd name="T54" fmla="*/ 0 w 327"/>
                <a:gd name="T55" fmla="*/ 0 h 309"/>
                <a:gd name="T56" fmla="*/ 0 w 327"/>
                <a:gd name="T57" fmla="*/ 0 h 309"/>
                <a:gd name="T58" fmla="*/ 0 w 327"/>
                <a:gd name="T59" fmla="*/ 0 h 309"/>
                <a:gd name="T60" fmla="*/ 0 w 327"/>
                <a:gd name="T61" fmla="*/ 0 h 309"/>
                <a:gd name="T62" fmla="*/ 0 w 327"/>
                <a:gd name="T63" fmla="*/ 0 h 309"/>
                <a:gd name="T64" fmla="*/ 0 w 327"/>
                <a:gd name="T65" fmla="*/ 0 h 309"/>
                <a:gd name="T66" fmla="*/ 0 w 327"/>
                <a:gd name="T67" fmla="*/ 0 h 309"/>
                <a:gd name="T68" fmla="*/ 0 w 327"/>
                <a:gd name="T69" fmla="*/ 0 h 309"/>
                <a:gd name="T70" fmla="*/ 0 w 327"/>
                <a:gd name="T71" fmla="*/ 0 h 309"/>
                <a:gd name="T72" fmla="*/ 0 w 327"/>
                <a:gd name="T73" fmla="*/ 0 h 309"/>
                <a:gd name="T74" fmla="*/ 0 w 327"/>
                <a:gd name="T75" fmla="*/ 0 h 309"/>
                <a:gd name="T76" fmla="*/ 0 w 327"/>
                <a:gd name="T77" fmla="*/ 0 h 309"/>
                <a:gd name="T78" fmla="*/ 0 w 327"/>
                <a:gd name="T79" fmla="*/ 0 h 309"/>
                <a:gd name="T80" fmla="*/ 0 w 327"/>
                <a:gd name="T81" fmla="*/ 0 h 309"/>
                <a:gd name="T82" fmla="*/ 0 w 327"/>
                <a:gd name="T83" fmla="*/ 0 h 309"/>
                <a:gd name="T84" fmla="*/ 0 w 327"/>
                <a:gd name="T85" fmla="*/ 0 h 309"/>
                <a:gd name="T86" fmla="*/ 0 w 327"/>
                <a:gd name="T87" fmla="*/ 0 h 309"/>
                <a:gd name="T88" fmla="*/ 0 w 327"/>
                <a:gd name="T89" fmla="*/ 0 h 309"/>
                <a:gd name="T90" fmla="*/ 0 w 327"/>
                <a:gd name="T91" fmla="*/ 0 h 309"/>
                <a:gd name="T92" fmla="*/ 0 w 327"/>
                <a:gd name="T93" fmla="*/ 0 h 309"/>
                <a:gd name="T94" fmla="*/ 0 w 327"/>
                <a:gd name="T95" fmla="*/ 0 h 309"/>
                <a:gd name="T96" fmla="*/ 0 w 327"/>
                <a:gd name="T97" fmla="*/ 0 h 309"/>
                <a:gd name="T98" fmla="*/ 0 w 327"/>
                <a:gd name="T99" fmla="*/ 0 h 309"/>
                <a:gd name="T100" fmla="*/ 0 w 327"/>
                <a:gd name="T101" fmla="*/ 0 h 309"/>
                <a:gd name="T102" fmla="*/ 0 w 327"/>
                <a:gd name="T103" fmla="*/ 0 h 309"/>
                <a:gd name="T104" fmla="*/ 0 w 327"/>
                <a:gd name="T105" fmla="*/ 0 h 309"/>
                <a:gd name="T106" fmla="*/ 0 w 327"/>
                <a:gd name="T107" fmla="*/ 0 h 309"/>
                <a:gd name="T108" fmla="*/ 0 w 327"/>
                <a:gd name="T109" fmla="*/ 0 h 309"/>
                <a:gd name="T110" fmla="*/ 0 w 327"/>
                <a:gd name="T111" fmla="*/ 0 h 309"/>
                <a:gd name="T112" fmla="*/ 0 w 327"/>
                <a:gd name="T113" fmla="*/ 0 h 309"/>
                <a:gd name="T114" fmla="*/ 0 w 327"/>
                <a:gd name="T115" fmla="*/ 0 h 309"/>
                <a:gd name="T116" fmla="*/ 0 w 327"/>
                <a:gd name="T117" fmla="*/ 0 h 309"/>
                <a:gd name="T118" fmla="*/ 0 w 327"/>
                <a:gd name="T119" fmla="*/ 0 h 3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7"/>
                <a:gd name="T181" fmla="*/ 0 h 309"/>
                <a:gd name="T182" fmla="*/ 327 w 327"/>
                <a:gd name="T183" fmla="*/ 309 h 3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7" h="309">
                  <a:moveTo>
                    <a:pt x="303" y="269"/>
                  </a:moveTo>
                  <a:lnTo>
                    <a:pt x="305" y="267"/>
                  </a:lnTo>
                  <a:lnTo>
                    <a:pt x="306" y="266"/>
                  </a:lnTo>
                  <a:lnTo>
                    <a:pt x="307" y="263"/>
                  </a:lnTo>
                  <a:lnTo>
                    <a:pt x="309" y="261"/>
                  </a:lnTo>
                  <a:lnTo>
                    <a:pt x="310" y="259"/>
                  </a:lnTo>
                  <a:lnTo>
                    <a:pt x="311" y="258"/>
                  </a:lnTo>
                  <a:lnTo>
                    <a:pt x="312" y="256"/>
                  </a:lnTo>
                  <a:lnTo>
                    <a:pt x="313" y="253"/>
                  </a:lnTo>
                  <a:lnTo>
                    <a:pt x="315" y="251"/>
                  </a:lnTo>
                  <a:lnTo>
                    <a:pt x="316" y="249"/>
                  </a:lnTo>
                  <a:lnTo>
                    <a:pt x="317" y="247"/>
                  </a:lnTo>
                  <a:lnTo>
                    <a:pt x="318" y="244"/>
                  </a:lnTo>
                  <a:lnTo>
                    <a:pt x="319" y="242"/>
                  </a:lnTo>
                  <a:lnTo>
                    <a:pt x="319" y="240"/>
                  </a:lnTo>
                  <a:lnTo>
                    <a:pt x="320" y="238"/>
                  </a:lnTo>
                  <a:lnTo>
                    <a:pt x="321" y="236"/>
                  </a:lnTo>
                  <a:lnTo>
                    <a:pt x="322" y="233"/>
                  </a:lnTo>
                  <a:lnTo>
                    <a:pt x="322" y="231"/>
                  </a:lnTo>
                  <a:lnTo>
                    <a:pt x="323" y="229"/>
                  </a:lnTo>
                  <a:lnTo>
                    <a:pt x="323" y="227"/>
                  </a:lnTo>
                  <a:lnTo>
                    <a:pt x="325" y="223"/>
                  </a:lnTo>
                  <a:lnTo>
                    <a:pt x="325" y="221"/>
                  </a:lnTo>
                  <a:lnTo>
                    <a:pt x="326" y="219"/>
                  </a:lnTo>
                  <a:lnTo>
                    <a:pt x="326" y="217"/>
                  </a:lnTo>
                  <a:lnTo>
                    <a:pt x="326" y="214"/>
                  </a:lnTo>
                  <a:lnTo>
                    <a:pt x="327" y="211"/>
                  </a:lnTo>
                  <a:lnTo>
                    <a:pt x="327" y="209"/>
                  </a:lnTo>
                  <a:lnTo>
                    <a:pt x="327" y="207"/>
                  </a:lnTo>
                  <a:lnTo>
                    <a:pt x="327" y="204"/>
                  </a:lnTo>
                  <a:lnTo>
                    <a:pt x="327" y="201"/>
                  </a:lnTo>
                  <a:lnTo>
                    <a:pt x="327" y="199"/>
                  </a:lnTo>
                  <a:lnTo>
                    <a:pt x="327" y="197"/>
                  </a:lnTo>
                  <a:lnTo>
                    <a:pt x="327" y="193"/>
                  </a:lnTo>
                  <a:lnTo>
                    <a:pt x="327" y="191"/>
                  </a:lnTo>
                  <a:lnTo>
                    <a:pt x="327" y="188"/>
                  </a:lnTo>
                  <a:lnTo>
                    <a:pt x="327" y="186"/>
                  </a:lnTo>
                  <a:lnTo>
                    <a:pt x="327" y="183"/>
                  </a:lnTo>
                  <a:lnTo>
                    <a:pt x="326" y="180"/>
                  </a:lnTo>
                  <a:lnTo>
                    <a:pt x="326" y="178"/>
                  </a:lnTo>
                  <a:lnTo>
                    <a:pt x="326" y="176"/>
                  </a:lnTo>
                  <a:lnTo>
                    <a:pt x="325" y="172"/>
                  </a:lnTo>
                  <a:lnTo>
                    <a:pt x="325" y="170"/>
                  </a:lnTo>
                  <a:lnTo>
                    <a:pt x="323" y="167"/>
                  </a:lnTo>
                  <a:lnTo>
                    <a:pt x="323" y="164"/>
                  </a:lnTo>
                  <a:lnTo>
                    <a:pt x="322" y="161"/>
                  </a:lnTo>
                  <a:lnTo>
                    <a:pt x="322" y="159"/>
                  </a:lnTo>
                  <a:lnTo>
                    <a:pt x="321" y="157"/>
                  </a:lnTo>
                  <a:lnTo>
                    <a:pt x="320" y="153"/>
                  </a:lnTo>
                  <a:lnTo>
                    <a:pt x="319" y="151"/>
                  </a:lnTo>
                  <a:lnTo>
                    <a:pt x="319" y="148"/>
                  </a:lnTo>
                  <a:lnTo>
                    <a:pt x="318" y="146"/>
                  </a:lnTo>
                  <a:lnTo>
                    <a:pt x="317" y="142"/>
                  </a:lnTo>
                  <a:lnTo>
                    <a:pt x="316" y="140"/>
                  </a:lnTo>
                  <a:lnTo>
                    <a:pt x="315" y="138"/>
                  </a:lnTo>
                  <a:lnTo>
                    <a:pt x="313" y="134"/>
                  </a:lnTo>
                  <a:lnTo>
                    <a:pt x="312" y="132"/>
                  </a:lnTo>
                  <a:lnTo>
                    <a:pt x="311" y="129"/>
                  </a:lnTo>
                  <a:lnTo>
                    <a:pt x="310" y="127"/>
                  </a:lnTo>
                  <a:lnTo>
                    <a:pt x="308" y="124"/>
                  </a:lnTo>
                  <a:lnTo>
                    <a:pt x="307" y="121"/>
                  </a:lnTo>
                  <a:lnTo>
                    <a:pt x="306" y="119"/>
                  </a:lnTo>
                  <a:lnTo>
                    <a:pt x="305" y="116"/>
                  </a:lnTo>
                  <a:lnTo>
                    <a:pt x="302" y="113"/>
                  </a:lnTo>
                  <a:lnTo>
                    <a:pt x="301" y="111"/>
                  </a:lnTo>
                  <a:lnTo>
                    <a:pt x="300" y="108"/>
                  </a:lnTo>
                  <a:lnTo>
                    <a:pt x="298" y="106"/>
                  </a:lnTo>
                  <a:lnTo>
                    <a:pt x="297" y="103"/>
                  </a:lnTo>
                  <a:lnTo>
                    <a:pt x="295" y="100"/>
                  </a:lnTo>
                  <a:lnTo>
                    <a:pt x="293" y="98"/>
                  </a:lnTo>
                  <a:lnTo>
                    <a:pt x="291" y="96"/>
                  </a:lnTo>
                  <a:lnTo>
                    <a:pt x="289" y="93"/>
                  </a:lnTo>
                  <a:lnTo>
                    <a:pt x="288" y="90"/>
                  </a:lnTo>
                  <a:lnTo>
                    <a:pt x="286" y="88"/>
                  </a:lnTo>
                  <a:lnTo>
                    <a:pt x="283" y="86"/>
                  </a:lnTo>
                  <a:lnTo>
                    <a:pt x="282" y="83"/>
                  </a:lnTo>
                  <a:lnTo>
                    <a:pt x="280" y="81"/>
                  </a:lnTo>
                  <a:lnTo>
                    <a:pt x="278" y="79"/>
                  </a:lnTo>
                  <a:lnTo>
                    <a:pt x="276" y="77"/>
                  </a:lnTo>
                  <a:lnTo>
                    <a:pt x="273" y="73"/>
                  </a:lnTo>
                  <a:lnTo>
                    <a:pt x="271" y="71"/>
                  </a:lnTo>
                  <a:lnTo>
                    <a:pt x="269" y="69"/>
                  </a:lnTo>
                  <a:lnTo>
                    <a:pt x="267" y="67"/>
                  </a:lnTo>
                  <a:lnTo>
                    <a:pt x="265" y="64"/>
                  </a:lnTo>
                  <a:lnTo>
                    <a:pt x="262" y="62"/>
                  </a:lnTo>
                  <a:lnTo>
                    <a:pt x="260" y="60"/>
                  </a:lnTo>
                  <a:lnTo>
                    <a:pt x="258" y="59"/>
                  </a:lnTo>
                  <a:lnTo>
                    <a:pt x="256" y="57"/>
                  </a:lnTo>
                  <a:lnTo>
                    <a:pt x="253" y="54"/>
                  </a:lnTo>
                  <a:lnTo>
                    <a:pt x="251" y="52"/>
                  </a:lnTo>
                  <a:lnTo>
                    <a:pt x="249" y="50"/>
                  </a:lnTo>
                  <a:lnTo>
                    <a:pt x="246" y="48"/>
                  </a:lnTo>
                  <a:lnTo>
                    <a:pt x="243" y="47"/>
                  </a:lnTo>
                  <a:lnTo>
                    <a:pt x="241" y="44"/>
                  </a:lnTo>
                  <a:lnTo>
                    <a:pt x="239" y="42"/>
                  </a:lnTo>
                  <a:lnTo>
                    <a:pt x="236" y="41"/>
                  </a:lnTo>
                  <a:lnTo>
                    <a:pt x="233" y="39"/>
                  </a:lnTo>
                  <a:lnTo>
                    <a:pt x="231" y="37"/>
                  </a:lnTo>
                  <a:lnTo>
                    <a:pt x="228" y="36"/>
                  </a:lnTo>
                  <a:lnTo>
                    <a:pt x="226" y="33"/>
                  </a:lnTo>
                  <a:lnTo>
                    <a:pt x="222" y="32"/>
                  </a:lnTo>
                  <a:lnTo>
                    <a:pt x="220" y="30"/>
                  </a:lnTo>
                  <a:lnTo>
                    <a:pt x="218" y="29"/>
                  </a:lnTo>
                  <a:lnTo>
                    <a:pt x="215" y="27"/>
                  </a:lnTo>
                  <a:lnTo>
                    <a:pt x="212" y="26"/>
                  </a:lnTo>
                  <a:lnTo>
                    <a:pt x="209" y="24"/>
                  </a:lnTo>
                  <a:lnTo>
                    <a:pt x="207" y="22"/>
                  </a:lnTo>
                  <a:lnTo>
                    <a:pt x="203" y="21"/>
                  </a:lnTo>
                  <a:lnTo>
                    <a:pt x="201" y="20"/>
                  </a:lnTo>
                  <a:lnTo>
                    <a:pt x="198" y="19"/>
                  </a:lnTo>
                  <a:lnTo>
                    <a:pt x="196" y="18"/>
                  </a:lnTo>
                  <a:lnTo>
                    <a:pt x="192" y="17"/>
                  </a:lnTo>
                  <a:lnTo>
                    <a:pt x="190" y="14"/>
                  </a:lnTo>
                  <a:lnTo>
                    <a:pt x="187" y="13"/>
                  </a:lnTo>
                  <a:lnTo>
                    <a:pt x="185" y="12"/>
                  </a:lnTo>
                  <a:lnTo>
                    <a:pt x="181" y="12"/>
                  </a:lnTo>
                  <a:lnTo>
                    <a:pt x="179" y="11"/>
                  </a:lnTo>
                  <a:lnTo>
                    <a:pt x="176" y="10"/>
                  </a:lnTo>
                  <a:lnTo>
                    <a:pt x="172" y="9"/>
                  </a:lnTo>
                  <a:lnTo>
                    <a:pt x="170" y="8"/>
                  </a:lnTo>
                  <a:lnTo>
                    <a:pt x="167" y="7"/>
                  </a:lnTo>
                  <a:lnTo>
                    <a:pt x="165" y="7"/>
                  </a:lnTo>
                  <a:lnTo>
                    <a:pt x="161" y="6"/>
                  </a:lnTo>
                  <a:lnTo>
                    <a:pt x="159" y="4"/>
                  </a:lnTo>
                  <a:lnTo>
                    <a:pt x="156" y="4"/>
                  </a:lnTo>
                  <a:lnTo>
                    <a:pt x="152" y="3"/>
                  </a:lnTo>
                  <a:lnTo>
                    <a:pt x="150" y="3"/>
                  </a:lnTo>
                  <a:lnTo>
                    <a:pt x="147" y="2"/>
                  </a:lnTo>
                  <a:lnTo>
                    <a:pt x="145" y="2"/>
                  </a:lnTo>
                  <a:lnTo>
                    <a:pt x="141" y="1"/>
                  </a:lnTo>
                  <a:lnTo>
                    <a:pt x="139" y="1"/>
                  </a:lnTo>
                  <a:lnTo>
                    <a:pt x="136" y="1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2" y="1"/>
                  </a:lnTo>
                  <a:lnTo>
                    <a:pt x="100" y="1"/>
                  </a:lnTo>
                  <a:lnTo>
                    <a:pt x="98" y="1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7" y="6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68" y="9"/>
                  </a:lnTo>
                  <a:lnTo>
                    <a:pt x="66" y="10"/>
                  </a:lnTo>
                  <a:lnTo>
                    <a:pt x="63" y="11"/>
                  </a:lnTo>
                  <a:lnTo>
                    <a:pt x="61" y="12"/>
                  </a:lnTo>
                  <a:lnTo>
                    <a:pt x="59" y="13"/>
                  </a:lnTo>
                  <a:lnTo>
                    <a:pt x="57" y="14"/>
                  </a:lnTo>
                  <a:lnTo>
                    <a:pt x="54" y="16"/>
                  </a:lnTo>
                  <a:lnTo>
                    <a:pt x="52" y="17"/>
                  </a:lnTo>
                  <a:lnTo>
                    <a:pt x="50" y="18"/>
                  </a:lnTo>
                  <a:lnTo>
                    <a:pt x="48" y="19"/>
                  </a:lnTo>
                  <a:lnTo>
                    <a:pt x="46" y="20"/>
                  </a:lnTo>
                  <a:lnTo>
                    <a:pt x="44" y="21"/>
                  </a:lnTo>
                  <a:lnTo>
                    <a:pt x="42" y="23"/>
                  </a:lnTo>
                  <a:lnTo>
                    <a:pt x="40" y="24"/>
                  </a:lnTo>
                  <a:lnTo>
                    <a:pt x="39" y="26"/>
                  </a:lnTo>
                  <a:lnTo>
                    <a:pt x="37" y="28"/>
                  </a:lnTo>
                  <a:lnTo>
                    <a:pt x="34" y="29"/>
                  </a:lnTo>
                  <a:lnTo>
                    <a:pt x="33" y="31"/>
                  </a:lnTo>
                  <a:lnTo>
                    <a:pt x="31" y="32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7" y="38"/>
                  </a:lnTo>
                  <a:lnTo>
                    <a:pt x="24" y="39"/>
                  </a:lnTo>
                  <a:lnTo>
                    <a:pt x="23" y="41"/>
                  </a:lnTo>
                  <a:lnTo>
                    <a:pt x="22" y="43"/>
                  </a:lnTo>
                  <a:lnTo>
                    <a:pt x="21" y="44"/>
                  </a:lnTo>
                  <a:lnTo>
                    <a:pt x="19" y="47"/>
                  </a:lnTo>
                  <a:lnTo>
                    <a:pt x="18" y="49"/>
                  </a:lnTo>
                  <a:lnTo>
                    <a:pt x="17" y="51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3" y="57"/>
                  </a:lnTo>
                  <a:lnTo>
                    <a:pt x="12" y="59"/>
                  </a:lnTo>
                  <a:lnTo>
                    <a:pt x="11" y="61"/>
                  </a:lnTo>
                  <a:lnTo>
                    <a:pt x="10" y="63"/>
                  </a:lnTo>
                  <a:lnTo>
                    <a:pt x="9" y="66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7" y="72"/>
                  </a:lnTo>
                  <a:lnTo>
                    <a:pt x="6" y="74"/>
                  </a:lnTo>
                  <a:lnTo>
                    <a:pt x="4" y="77"/>
                  </a:lnTo>
                  <a:lnTo>
                    <a:pt x="4" y="79"/>
                  </a:lnTo>
                  <a:lnTo>
                    <a:pt x="3" y="81"/>
                  </a:lnTo>
                  <a:lnTo>
                    <a:pt x="3" y="83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1" y="93"/>
                  </a:lnTo>
                  <a:lnTo>
                    <a:pt x="1" y="97"/>
                  </a:lnTo>
                  <a:lnTo>
                    <a:pt x="1" y="99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1" y="127"/>
                  </a:lnTo>
                  <a:lnTo>
                    <a:pt x="1" y="130"/>
                  </a:lnTo>
                  <a:lnTo>
                    <a:pt x="2" y="132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3" y="141"/>
                  </a:lnTo>
                  <a:lnTo>
                    <a:pt x="3" y="143"/>
                  </a:lnTo>
                  <a:lnTo>
                    <a:pt x="4" y="146"/>
                  </a:lnTo>
                  <a:lnTo>
                    <a:pt x="6" y="149"/>
                  </a:lnTo>
                  <a:lnTo>
                    <a:pt x="6" y="151"/>
                  </a:lnTo>
                  <a:lnTo>
                    <a:pt x="7" y="154"/>
                  </a:lnTo>
                  <a:lnTo>
                    <a:pt x="8" y="157"/>
                  </a:lnTo>
                  <a:lnTo>
                    <a:pt x="8" y="160"/>
                  </a:lnTo>
                  <a:lnTo>
                    <a:pt x="9" y="162"/>
                  </a:lnTo>
                  <a:lnTo>
                    <a:pt x="10" y="164"/>
                  </a:lnTo>
                  <a:lnTo>
                    <a:pt x="11" y="168"/>
                  </a:lnTo>
                  <a:lnTo>
                    <a:pt x="12" y="170"/>
                  </a:lnTo>
                  <a:lnTo>
                    <a:pt x="13" y="173"/>
                  </a:lnTo>
                  <a:lnTo>
                    <a:pt x="14" y="176"/>
                  </a:lnTo>
                  <a:lnTo>
                    <a:pt x="16" y="179"/>
                  </a:lnTo>
                  <a:lnTo>
                    <a:pt x="17" y="181"/>
                  </a:lnTo>
                  <a:lnTo>
                    <a:pt x="18" y="183"/>
                  </a:lnTo>
                  <a:lnTo>
                    <a:pt x="19" y="187"/>
                  </a:lnTo>
                  <a:lnTo>
                    <a:pt x="21" y="189"/>
                  </a:lnTo>
                  <a:lnTo>
                    <a:pt x="22" y="191"/>
                  </a:lnTo>
                  <a:lnTo>
                    <a:pt x="23" y="194"/>
                  </a:lnTo>
                  <a:lnTo>
                    <a:pt x="26" y="197"/>
                  </a:lnTo>
                  <a:lnTo>
                    <a:pt x="27" y="199"/>
                  </a:lnTo>
                  <a:lnTo>
                    <a:pt x="28" y="202"/>
                  </a:lnTo>
                  <a:lnTo>
                    <a:pt x="30" y="204"/>
                  </a:lnTo>
                  <a:lnTo>
                    <a:pt x="31" y="207"/>
                  </a:lnTo>
                  <a:lnTo>
                    <a:pt x="33" y="210"/>
                  </a:lnTo>
                  <a:lnTo>
                    <a:pt x="36" y="212"/>
                  </a:lnTo>
                  <a:lnTo>
                    <a:pt x="37" y="214"/>
                  </a:lnTo>
                  <a:lnTo>
                    <a:pt x="39" y="217"/>
                  </a:lnTo>
                  <a:lnTo>
                    <a:pt x="40" y="220"/>
                  </a:lnTo>
                  <a:lnTo>
                    <a:pt x="42" y="222"/>
                  </a:lnTo>
                  <a:lnTo>
                    <a:pt x="44" y="224"/>
                  </a:lnTo>
                  <a:lnTo>
                    <a:pt x="47" y="227"/>
                  </a:lnTo>
                  <a:lnTo>
                    <a:pt x="49" y="229"/>
                  </a:lnTo>
                  <a:lnTo>
                    <a:pt x="50" y="231"/>
                  </a:lnTo>
                  <a:lnTo>
                    <a:pt x="52" y="234"/>
                  </a:lnTo>
                  <a:lnTo>
                    <a:pt x="54" y="237"/>
                  </a:lnTo>
                  <a:lnTo>
                    <a:pt x="57" y="239"/>
                  </a:lnTo>
                  <a:lnTo>
                    <a:pt x="59" y="241"/>
                  </a:lnTo>
                  <a:lnTo>
                    <a:pt x="61" y="243"/>
                  </a:lnTo>
                  <a:lnTo>
                    <a:pt x="63" y="246"/>
                  </a:lnTo>
                  <a:lnTo>
                    <a:pt x="66" y="248"/>
                  </a:lnTo>
                  <a:lnTo>
                    <a:pt x="68" y="250"/>
                  </a:lnTo>
                  <a:lnTo>
                    <a:pt x="70" y="251"/>
                  </a:lnTo>
                  <a:lnTo>
                    <a:pt x="72" y="253"/>
                  </a:lnTo>
                  <a:lnTo>
                    <a:pt x="76" y="256"/>
                  </a:lnTo>
                  <a:lnTo>
                    <a:pt x="78" y="258"/>
                  </a:lnTo>
                  <a:lnTo>
                    <a:pt x="80" y="260"/>
                  </a:lnTo>
                  <a:lnTo>
                    <a:pt x="82" y="262"/>
                  </a:lnTo>
                  <a:lnTo>
                    <a:pt x="84" y="263"/>
                  </a:lnTo>
                  <a:lnTo>
                    <a:pt x="88" y="266"/>
                  </a:lnTo>
                  <a:lnTo>
                    <a:pt x="90" y="268"/>
                  </a:lnTo>
                  <a:lnTo>
                    <a:pt x="92" y="269"/>
                  </a:lnTo>
                  <a:lnTo>
                    <a:pt x="96" y="271"/>
                  </a:lnTo>
                  <a:lnTo>
                    <a:pt x="98" y="273"/>
                  </a:lnTo>
                  <a:lnTo>
                    <a:pt x="100" y="274"/>
                  </a:lnTo>
                  <a:lnTo>
                    <a:pt x="103" y="277"/>
                  </a:lnTo>
                  <a:lnTo>
                    <a:pt x="106" y="278"/>
                  </a:lnTo>
                  <a:lnTo>
                    <a:pt x="109" y="280"/>
                  </a:lnTo>
                  <a:lnTo>
                    <a:pt x="111" y="281"/>
                  </a:lnTo>
                  <a:lnTo>
                    <a:pt x="113" y="282"/>
                  </a:lnTo>
                  <a:lnTo>
                    <a:pt x="117" y="284"/>
                  </a:lnTo>
                  <a:lnTo>
                    <a:pt x="119" y="286"/>
                  </a:lnTo>
                  <a:lnTo>
                    <a:pt x="122" y="287"/>
                  </a:lnTo>
                  <a:lnTo>
                    <a:pt x="124" y="288"/>
                  </a:lnTo>
                  <a:lnTo>
                    <a:pt x="128" y="290"/>
                  </a:lnTo>
                  <a:lnTo>
                    <a:pt x="130" y="291"/>
                  </a:lnTo>
                  <a:lnTo>
                    <a:pt x="133" y="292"/>
                  </a:lnTo>
                  <a:lnTo>
                    <a:pt x="136" y="293"/>
                  </a:lnTo>
                  <a:lnTo>
                    <a:pt x="139" y="294"/>
                  </a:lnTo>
                  <a:lnTo>
                    <a:pt x="141" y="296"/>
                  </a:lnTo>
                  <a:lnTo>
                    <a:pt x="145" y="297"/>
                  </a:lnTo>
                  <a:lnTo>
                    <a:pt x="148" y="298"/>
                  </a:lnTo>
                  <a:lnTo>
                    <a:pt x="150" y="299"/>
                  </a:lnTo>
                  <a:lnTo>
                    <a:pt x="153" y="300"/>
                  </a:lnTo>
                  <a:lnTo>
                    <a:pt x="156" y="301"/>
                  </a:lnTo>
                  <a:lnTo>
                    <a:pt x="159" y="301"/>
                  </a:lnTo>
                  <a:lnTo>
                    <a:pt x="161" y="302"/>
                  </a:lnTo>
                  <a:lnTo>
                    <a:pt x="165" y="303"/>
                  </a:lnTo>
                  <a:lnTo>
                    <a:pt x="168" y="303"/>
                  </a:lnTo>
                  <a:lnTo>
                    <a:pt x="170" y="304"/>
                  </a:lnTo>
                  <a:lnTo>
                    <a:pt x="173" y="306"/>
                  </a:lnTo>
                  <a:lnTo>
                    <a:pt x="176" y="306"/>
                  </a:lnTo>
                  <a:lnTo>
                    <a:pt x="179" y="307"/>
                  </a:lnTo>
                  <a:lnTo>
                    <a:pt x="181" y="307"/>
                  </a:lnTo>
                  <a:lnTo>
                    <a:pt x="185" y="307"/>
                  </a:lnTo>
                  <a:lnTo>
                    <a:pt x="188" y="308"/>
                  </a:lnTo>
                  <a:lnTo>
                    <a:pt x="190" y="308"/>
                  </a:lnTo>
                  <a:lnTo>
                    <a:pt x="193" y="308"/>
                  </a:lnTo>
                  <a:lnTo>
                    <a:pt x="196" y="309"/>
                  </a:lnTo>
                  <a:lnTo>
                    <a:pt x="199" y="309"/>
                  </a:lnTo>
                  <a:lnTo>
                    <a:pt x="201" y="309"/>
                  </a:lnTo>
                  <a:lnTo>
                    <a:pt x="205" y="309"/>
                  </a:lnTo>
                  <a:lnTo>
                    <a:pt x="207" y="309"/>
                  </a:lnTo>
                  <a:lnTo>
                    <a:pt x="210" y="309"/>
                  </a:lnTo>
                  <a:lnTo>
                    <a:pt x="212" y="309"/>
                  </a:lnTo>
                  <a:lnTo>
                    <a:pt x="216" y="309"/>
                  </a:lnTo>
                  <a:lnTo>
                    <a:pt x="218" y="309"/>
                  </a:lnTo>
                  <a:lnTo>
                    <a:pt x="220" y="309"/>
                  </a:lnTo>
                  <a:lnTo>
                    <a:pt x="223" y="308"/>
                  </a:lnTo>
                  <a:lnTo>
                    <a:pt x="226" y="308"/>
                  </a:lnTo>
                  <a:lnTo>
                    <a:pt x="229" y="308"/>
                  </a:lnTo>
                  <a:lnTo>
                    <a:pt x="231" y="308"/>
                  </a:lnTo>
                  <a:lnTo>
                    <a:pt x="233" y="307"/>
                  </a:lnTo>
                  <a:lnTo>
                    <a:pt x="237" y="307"/>
                  </a:lnTo>
                  <a:lnTo>
                    <a:pt x="239" y="306"/>
                  </a:lnTo>
                  <a:lnTo>
                    <a:pt x="241" y="306"/>
                  </a:lnTo>
                  <a:lnTo>
                    <a:pt x="243" y="304"/>
                  </a:lnTo>
                  <a:lnTo>
                    <a:pt x="247" y="304"/>
                  </a:lnTo>
                  <a:lnTo>
                    <a:pt x="249" y="303"/>
                  </a:lnTo>
                  <a:lnTo>
                    <a:pt x="251" y="303"/>
                  </a:lnTo>
                  <a:lnTo>
                    <a:pt x="253" y="302"/>
                  </a:lnTo>
                  <a:lnTo>
                    <a:pt x="256" y="301"/>
                  </a:lnTo>
                  <a:lnTo>
                    <a:pt x="258" y="300"/>
                  </a:lnTo>
                  <a:lnTo>
                    <a:pt x="261" y="299"/>
                  </a:lnTo>
                  <a:lnTo>
                    <a:pt x="263" y="299"/>
                  </a:lnTo>
                  <a:lnTo>
                    <a:pt x="266" y="298"/>
                  </a:lnTo>
                  <a:lnTo>
                    <a:pt x="268" y="297"/>
                  </a:lnTo>
                  <a:lnTo>
                    <a:pt x="270" y="296"/>
                  </a:lnTo>
                  <a:lnTo>
                    <a:pt x="272" y="294"/>
                  </a:lnTo>
                  <a:lnTo>
                    <a:pt x="273" y="293"/>
                  </a:lnTo>
                  <a:lnTo>
                    <a:pt x="276" y="292"/>
                  </a:lnTo>
                  <a:lnTo>
                    <a:pt x="278" y="291"/>
                  </a:lnTo>
                  <a:lnTo>
                    <a:pt x="280" y="289"/>
                  </a:lnTo>
                  <a:lnTo>
                    <a:pt x="282" y="288"/>
                  </a:lnTo>
                  <a:lnTo>
                    <a:pt x="285" y="287"/>
                  </a:lnTo>
                  <a:lnTo>
                    <a:pt x="286" y="286"/>
                  </a:lnTo>
                  <a:lnTo>
                    <a:pt x="288" y="283"/>
                  </a:lnTo>
                  <a:lnTo>
                    <a:pt x="290" y="282"/>
                  </a:lnTo>
                  <a:lnTo>
                    <a:pt x="291" y="281"/>
                  </a:lnTo>
                  <a:lnTo>
                    <a:pt x="293" y="279"/>
                  </a:lnTo>
                  <a:lnTo>
                    <a:pt x="295" y="278"/>
                  </a:lnTo>
                  <a:lnTo>
                    <a:pt x="297" y="276"/>
                  </a:lnTo>
                  <a:lnTo>
                    <a:pt x="298" y="274"/>
                  </a:lnTo>
                  <a:lnTo>
                    <a:pt x="300" y="272"/>
                  </a:lnTo>
                  <a:lnTo>
                    <a:pt x="301" y="271"/>
                  </a:lnTo>
                  <a:lnTo>
                    <a:pt x="303" y="269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74" y="453"/>
              <a:ext cx="261" cy="242"/>
            </a:xfrm>
            <a:custGeom>
              <a:avLst/>
              <a:gdLst>
                <a:gd name="T0" fmla="*/ 0 w 1807"/>
                <a:gd name="T1" fmla="*/ 0 h 1676"/>
                <a:gd name="T2" fmla="*/ 0 w 1807"/>
                <a:gd name="T3" fmla="*/ 0 h 1676"/>
                <a:gd name="T4" fmla="*/ 0 w 1807"/>
                <a:gd name="T5" fmla="*/ 0 h 1676"/>
                <a:gd name="T6" fmla="*/ 0 w 1807"/>
                <a:gd name="T7" fmla="*/ 0 h 1676"/>
                <a:gd name="T8" fmla="*/ 0 w 1807"/>
                <a:gd name="T9" fmla="*/ 0 h 1676"/>
                <a:gd name="T10" fmla="*/ 0 w 1807"/>
                <a:gd name="T11" fmla="*/ 0 h 1676"/>
                <a:gd name="T12" fmla="*/ 0 w 1807"/>
                <a:gd name="T13" fmla="*/ 0 h 1676"/>
                <a:gd name="T14" fmla="*/ 0 w 1807"/>
                <a:gd name="T15" fmla="*/ 0 h 1676"/>
                <a:gd name="T16" fmla="*/ 0 w 1807"/>
                <a:gd name="T17" fmla="*/ 0 h 1676"/>
                <a:gd name="T18" fmla="*/ 0 w 1807"/>
                <a:gd name="T19" fmla="*/ 0 h 1676"/>
                <a:gd name="T20" fmla="*/ 0 w 1807"/>
                <a:gd name="T21" fmla="*/ 0 h 1676"/>
                <a:gd name="T22" fmla="*/ 0 w 1807"/>
                <a:gd name="T23" fmla="*/ 0 h 1676"/>
                <a:gd name="T24" fmla="*/ 0 w 1807"/>
                <a:gd name="T25" fmla="*/ 0 h 1676"/>
                <a:gd name="T26" fmla="*/ 0 w 1807"/>
                <a:gd name="T27" fmla="*/ 0 h 1676"/>
                <a:gd name="T28" fmla="*/ 0 w 1807"/>
                <a:gd name="T29" fmla="*/ 0 h 1676"/>
                <a:gd name="T30" fmla="*/ 0 w 1807"/>
                <a:gd name="T31" fmla="*/ 0 h 1676"/>
                <a:gd name="T32" fmla="*/ 0 w 1807"/>
                <a:gd name="T33" fmla="*/ 0 h 1676"/>
                <a:gd name="T34" fmla="*/ 0 w 1807"/>
                <a:gd name="T35" fmla="*/ 0 h 1676"/>
                <a:gd name="T36" fmla="*/ 0 w 1807"/>
                <a:gd name="T37" fmla="*/ 0 h 1676"/>
                <a:gd name="T38" fmla="*/ 0 w 1807"/>
                <a:gd name="T39" fmla="*/ 0 h 1676"/>
                <a:gd name="T40" fmla="*/ 0 w 1807"/>
                <a:gd name="T41" fmla="*/ 0 h 1676"/>
                <a:gd name="T42" fmla="*/ 0 w 1807"/>
                <a:gd name="T43" fmla="*/ 0 h 1676"/>
                <a:gd name="T44" fmla="*/ 0 w 1807"/>
                <a:gd name="T45" fmla="*/ 0 h 1676"/>
                <a:gd name="T46" fmla="*/ 0 w 1807"/>
                <a:gd name="T47" fmla="*/ 0 h 1676"/>
                <a:gd name="T48" fmla="*/ 0 w 1807"/>
                <a:gd name="T49" fmla="*/ 0 h 1676"/>
                <a:gd name="T50" fmla="*/ 0 w 1807"/>
                <a:gd name="T51" fmla="*/ 0 h 1676"/>
                <a:gd name="T52" fmla="*/ 0 w 1807"/>
                <a:gd name="T53" fmla="*/ 0 h 1676"/>
                <a:gd name="T54" fmla="*/ 0 w 1807"/>
                <a:gd name="T55" fmla="*/ 0 h 1676"/>
                <a:gd name="T56" fmla="*/ 0 w 1807"/>
                <a:gd name="T57" fmla="*/ 0 h 1676"/>
                <a:gd name="T58" fmla="*/ 0 w 1807"/>
                <a:gd name="T59" fmla="*/ 0 h 1676"/>
                <a:gd name="T60" fmla="*/ 0 w 1807"/>
                <a:gd name="T61" fmla="*/ 0 h 1676"/>
                <a:gd name="T62" fmla="*/ 0 w 1807"/>
                <a:gd name="T63" fmla="*/ 0 h 1676"/>
                <a:gd name="T64" fmla="*/ 0 w 1807"/>
                <a:gd name="T65" fmla="*/ 0 h 1676"/>
                <a:gd name="T66" fmla="*/ 0 w 1807"/>
                <a:gd name="T67" fmla="*/ 0 h 1676"/>
                <a:gd name="T68" fmla="*/ 0 w 1807"/>
                <a:gd name="T69" fmla="*/ 0 h 1676"/>
                <a:gd name="T70" fmla="*/ 0 w 1807"/>
                <a:gd name="T71" fmla="*/ 0 h 1676"/>
                <a:gd name="T72" fmla="*/ 0 w 1807"/>
                <a:gd name="T73" fmla="*/ 0 h 1676"/>
                <a:gd name="T74" fmla="*/ 0 w 1807"/>
                <a:gd name="T75" fmla="*/ 0 h 1676"/>
                <a:gd name="T76" fmla="*/ 0 w 1807"/>
                <a:gd name="T77" fmla="*/ 0 h 1676"/>
                <a:gd name="T78" fmla="*/ 0 w 1807"/>
                <a:gd name="T79" fmla="*/ 0 h 1676"/>
                <a:gd name="T80" fmla="*/ 0 w 1807"/>
                <a:gd name="T81" fmla="*/ 0 h 1676"/>
                <a:gd name="T82" fmla="*/ 0 w 1807"/>
                <a:gd name="T83" fmla="*/ 0 h 1676"/>
                <a:gd name="T84" fmla="*/ 0 w 1807"/>
                <a:gd name="T85" fmla="*/ 0 h 1676"/>
                <a:gd name="T86" fmla="*/ 0 w 1807"/>
                <a:gd name="T87" fmla="*/ 0 h 1676"/>
                <a:gd name="T88" fmla="*/ 0 w 1807"/>
                <a:gd name="T89" fmla="*/ 0 h 1676"/>
                <a:gd name="T90" fmla="*/ 0 w 1807"/>
                <a:gd name="T91" fmla="*/ 0 h 16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07"/>
                <a:gd name="T139" fmla="*/ 0 h 1676"/>
                <a:gd name="T140" fmla="*/ 1807 w 1807"/>
                <a:gd name="T141" fmla="*/ 1676 h 16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07" h="1676">
                  <a:moveTo>
                    <a:pt x="1719" y="1531"/>
                  </a:moveTo>
                  <a:lnTo>
                    <a:pt x="1807" y="1349"/>
                  </a:lnTo>
                  <a:lnTo>
                    <a:pt x="1720" y="1043"/>
                  </a:lnTo>
                  <a:lnTo>
                    <a:pt x="1679" y="824"/>
                  </a:lnTo>
                  <a:lnTo>
                    <a:pt x="1730" y="694"/>
                  </a:lnTo>
                  <a:lnTo>
                    <a:pt x="1665" y="547"/>
                  </a:lnTo>
                  <a:lnTo>
                    <a:pt x="1581" y="569"/>
                  </a:lnTo>
                  <a:lnTo>
                    <a:pt x="1577" y="706"/>
                  </a:lnTo>
                  <a:lnTo>
                    <a:pt x="1591" y="825"/>
                  </a:lnTo>
                  <a:lnTo>
                    <a:pt x="1592" y="1004"/>
                  </a:lnTo>
                  <a:lnTo>
                    <a:pt x="1564" y="1155"/>
                  </a:lnTo>
                  <a:lnTo>
                    <a:pt x="1288" y="924"/>
                  </a:lnTo>
                  <a:lnTo>
                    <a:pt x="1001" y="632"/>
                  </a:lnTo>
                  <a:lnTo>
                    <a:pt x="619" y="279"/>
                  </a:lnTo>
                  <a:lnTo>
                    <a:pt x="728" y="39"/>
                  </a:lnTo>
                  <a:lnTo>
                    <a:pt x="671" y="0"/>
                  </a:lnTo>
                  <a:lnTo>
                    <a:pt x="428" y="330"/>
                  </a:lnTo>
                  <a:lnTo>
                    <a:pt x="780" y="665"/>
                  </a:lnTo>
                  <a:lnTo>
                    <a:pt x="1008" y="934"/>
                  </a:lnTo>
                  <a:lnTo>
                    <a:pt x="1015" y="982"/>
                  </a:lnTo>
                  <a:lnTo>
                    <a:pt x="1009" y="980"/>
                  </a:lnTo>
                  <a:lnTo>
                    <a:pt x="995" y="977"/>
                  </a:lnTo>
                  <a:lnTo>
                    <a:pt x="975" y="974"/>
                  </a:lnTo>
                  <a:lnTo>
                    <a:pt x="952" y="970"/>
                  </a:lnTo>
                  <a:lnTo>
                    <a:pt x="927" y="965"/>
                  </a:lnTo>
                  <a:lnTo>
                    <a:pt x="903" y="961"/>
                  </a:lnTo>
                  <a:lnTo>
                    <a:pt x="882" y="957"/>
                  </a:lnTo>
                  <a:lnTo>
                    <a:pt x="869" y="955"/>
                  </a:lnTo>
                  <a:lnTo>
                    <a:pt x="864" y="954"/>
                  </a:lnTo>
                  <a:lnTo>
                    <a:pt x="385" y="744"/>
                  </a:lnTo>
                  <a:lnTo>
                    <a:pt x="195" y="667"/>
                  </a:lnTo>
                  <a:lnTo>
                    <a:pt x="0" y="913"/>
                  </a:lnTo>
                  <a:lnTo>
                    <a:pt x="51" y="960"/>
                  </a:lnTo>
                  <a:lnTo>
                    <a:pt x="204" y="829"/>
                  </a:lnTo>
                  <a:lnTo>
                    <a:pt x="636" y="1062"/>
                  </a:lnTo>
                  <a:lnTo>
                    <a:pt x="967" y="1192"/>
                  </a:lnTo>
                  <a:lnTo>
                    <a:pt x="1334" y="1446"/>
                  </a:lnTo>
                  <a:lnTo>
                    <a:pt x="1175" y="1465"/>
                  </a:lnTo>
                  <a:lnTo>
                    <a:pt x="993" y="1511"/>
                  </a:lnTo>
                  <a:lnTo>
                    <a:pt x="905" y="1503"/>
                  </a:lnTo>
                  <a:lnTo>
                    <a:pt x="793" y="1635"/>
                  </a:lnTo>
                  <a:lnTo>
                    <a:pt x="842" y="1676"/>
                  </a:lnTo>
                  <a:lnTo>
                    <a:pt x="959" y="1648"/>
                  </a:lnTo>
                  <a:lnTo>
                    <a:pt x="1078" y="1602"/>
                  </a:lnTo>
                  <a:lnTo>
                    <a:pt x="1246" y="1611"/>
                  </a:lnTo>
                  <a:lnTo>
                    <a:pt x="1585" y="1624"/>
                  </a:lnTo>
                  <a:lnTo>
                    <a:pt x="1591" y="1621"/>
                  </a:lnTo>
                  <a:lnTo>
                    <a:pt x="1603" y="1611"/>
                  </a:lnTo>
                  <a:lnTo>
                    <a:pt x="1621" y="1598"/>
                  </a:lnTo>
                  <a:lnTo>
                    <a:pt x="1643" y="1583"/>
                  </a:lnTo>
                  <a:lnTo>
                    <a:pt x="1665" y="1566"/>
                  </a:lnTo>
                  <a:lnTo>
                    <a:pt x="1686" y="1552"/>
                  </a:lnTo>
                  <a:lnTo>
                    <a:pt x="1704" y="1540"/>
                  </a:lnTo>
                  <a:lnTo>
                    <a:pt x="1715" y="1532"/>
                  </a:lnTo>
                  <a:lnTo>
                    <a:pt x="1719" y="1531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52" y="1281"/>
              <a:ext cx="52" cy="39"/>
            </a:xfrm>
            <a:custGeom>
              <a:avLst/>
              <a:gdLst>
                <a:gd name="T0" fmla="*/ 0 w 360"/>
                <a:gd name="T1" fmla="*/ 0 h 268"/>
                <a:gd name="T2" fmla="*/ 0 w 360"/>
                <a:gd name="T3" fmla="*/ 0 h 268"/>
                <a:gd name="T4" fmla="*/ 0 w 360"/>
                <a:gd name="T5" fmla="*/ 0 h 268"/>
                <a:gd name="T6" fmla="*/ 0 w 360"/>
                <a:gd name="T7" fmla="*/ 0 h 268"/>
                <a:gd name="T8" fmla="*/ 0 w 360"/>
                <a:gd name="T9" fmla="*/ 0 h 268"/>
                <a:gd name="T10" fmla="*/ 0 w 360"/>
                <a:gd name="T11" fmla="*/ 0 h 268"/>
                <a:gd name="T12" fmla="*/ 0 w 360"/>
                <a:gd name="T13" fmla="*/ 0 h 268"/>
                <a:gd name="T14" fmla="*/ 0 w 360"/>
                <a:gd name="T15" fmla="*/ 0 h 268"/>
                <a:gd name="T16" fmla="*/ 0 w 360"/>
                <a:gd name="T17" fmla="*/ 0 h 268"/>
                <a:gd name="T18" fmla="*/ 0 w 360"/>
                <a:gd name="T19" fmla="*/ 0 h 268"/>
                <a:gd name="T20" fmla="*/ 0 w 360"/>
                <a:gd name="T21" fmla="*/ 0 h 268"/>
                <a:gd name="T22" fmla="*/ 0 w 360"/>
                <a:gd name="T23" fmla="*/ 0 h 268"/>
                <a:gd name="T24" fmla="*/ 0 w 360"/>
                <a:gd name="T25" fmla="*/ 0 h 268"/>
                <a:gd name="T26" fmla="*/ 0 w 360"/>
                <a:gd name="T27" fmla="*/ 0 h 268"/>
                <a:gd name="T28" fmla="*/ 0 w 360"/>
                <a:gd name="T29" fmla="*/ 0 h 268"/>
                <a:gd name="T30" fmla="*/ 0 w 360"/>
                <a:gd name="T31" fmla="*/ 0 h 268"/>
                <a:gd name="T32" fmla="*/ 0 w 360"/>
                <a:gd name="T33" fmla="*/ 0 h 268"/>
                <a:gd name="T34" fmla="*/ 0 w 360"/>
                <a:gd name="T35" fmla="*/ 0 h 268"/>
                <a:gd name="T36" fmla="*/ 0 w 360"/>
                <a:gd name="T37" fmla="*/ 0 h 268"/>
                <a:gd name="T38" fmla="*/ 0 w 360"/>
                <a:gd name="T39" fmla="*/ 0 h 268"/>
                <a:gd name="T40" fmla="*/ 0 w 360"/>
                <a:gd name="T41" fmla="*/ 0 h 268"/>
                <a:gd name="T42" fmla="*/ 0 w 360"/>
                <a:gd name="T43" fmla="*/ 0 h 268"/>
                <a:gd name="T44" fmla="*/ 0 w 360"/>
                <a:gd name="T45" fmla="*/ 0 h 268"/>
                <a:gd name="T46" fmla="*/ 0 w 360"/>
                <a:gd name="T47" fmla="*/ 0 h 268"/>
                <a:gd name="T48" fmla="*/ 0 w 360"/>
                <a:gd name="T49" fmla="*/ 0 h 268"/>
                <a:gd name="T50" fmla="*/ 0 w 360"/>
                <a:gd name="T51" fmla="*/ 0 h 268"/>
                <a:gd name="T52" fmla="*/ 0 w 360"/>
                <a:gd name="T53" fmla="*/ 0 h 268"/>
                <a:gd name="T54" fmla="*/ 0 w 360"/>
                <a:gd name="T55" fmla="*/ 0 h 268"/>
                <a:gd name="T56" fmla="*/ 0 w 360"/>
                <a:gd name="T57" fmla="*/ 0 h 268"/>
                <a:gd name="T58" fmla="*/ 0 w 360"/>
                <a:gd name="T59" fmla="*/ 0 h 268"/>
                <a:gd name="T60" fmla="*/ 0 w 360"/>
                <a:gd name="T61" fmla="*/ 0 h 268"/>
                <a:gd name="T62" fmla="*/ 0 w 360"/>
                <a:gd name="T63" fmla="*/ 0 h 268"/>
                <a:gd name="T64" fmla="*/ 0 w 360"/>
                <a:gd name="T65" fmla="*/ 0 h 268"/>
                <a:gd name="T66" fmla="*/ 0 w 360"/>
                <a:gd name="T67" fmla="*/ 0 h 268"/>
                <a:gd name="T68" fmla="*/ 0 w 360"/>
                <a:gd name="T69" fmla="*/ 0 h 268"/>
                <a:gd name="T70" fmla="*/ 0 w 360"/>
                <a:gd name="T71" fmla="*/ 0 h 268"/>
                <a:gd name="T72" fmla="*/ 0 w 360"/>
                <a:gd name="T73" fmla="*/ 0 h 268"/>
                <a:gd name="T74" fmla="*/ 0 w 360"/>
                <a:gd name="T75" fmla="*/ 0 h 268"/>
                <a:gd name="T76" fmla="*/ 0 w 360"/>
                <a:gd name="T77" fmla="*/ 0 h 268"/>
                <a:gd name="T78" fmla="*/ 0 w 360"/>
                <a:gd name="T79" fmla="*/ 0 h 268"/>
                <a:gd name="T80" fmla="*/ 0 w 360"/>
                <a:gd name="T81" fmla="*/ 0 h 268"/>
                <a:gd name="T82" fmla="*/ 0 w 360"/>
                <a:gd name="T83" fmla="*/ 0 h 268"/>
                <a:gd name="T84" fmla="*/ 0 w 360"/>
                <a:gd name="T85" fmla="*/ 0 h 268"/>
                <a:gd name="T86" fmla="*/ 0 w 360"/>
                <a:gd name="T87" fmla="*/ 0 h 268"/>
                <a:gd name="T88" fmla="*/ 0 w 360"/>
                <a:gd name="T89" fmla="*/ 0 h 268"/>
                <a:gd name="T90" fmla="*/ 0 w 360"/>
                <a:gd name="T91" fmla="*/ 0 h 268"/>
                <a:gd name="T92" fmla="*/ 0 w 360"/>
                <a:gd name="T93" fmla="*/ 0 h 268"/>
                <a:gd name="T94" fmla="*/ 0 w 360"/>
                <a:gd name="T95" fmla="*/ 0 h 268"/>
                <a:gd name="T96" fmla="*/ 0 w 360"/>
                <a:gd name="T97" fmla="*/ 0 h 268"/>
                <a:gd name="T98" fmla="*/ 0 w 360"/>
                <a:gd name="T99" fmla="*/ 0 h 268"/>
                <a:gd name="T100" fmla="*/ 0 w 360"/>
                <a:gd name="T101" fmla="*/ 0 h 268"/>
                <a:gd name="T102" fmla="*/ 0 w 360"/>
                <a:gd name="T103" fmla="*/ 0 h 268"/>
                <a:gd name="T104" fmla="*/ 0 w 360"/>
                <a:gd name="T105" fmla="*/ 0 h 268"/>
                <a:gd name="T106" fmla="*/ 0 w 360"/>
                <a:gd name="T107" fmla="*/ 0 h 268"/>
                <a:gd name="T108" fmla="*/ 0 w 360"/>
                <a:gd name="T109" fmla="*/ 0 h 268"/>
                <a:gd name="T110" fmla="*/ 0 w 360"/>
                <a:gd name="T111" fmla="*/ 0 h 268"/>
                <a:gd name="T112" fmla="*/ 0 w 360"/>
                <a:gd name="T113" fmla="*/ 0 h 268"/>
                <a:gd name="T114" fmla="*/ 0 w 360"/>
                <a:gd name="T115" fmla="*/ 0 h 268"/>
                <a:gd name="T116" fmla="*/ 0 w 360"/>
                <a:gd name="T117" fmla="*/ 0 h 268"/>
                <a:gd name="T118" fmla="*/ 0 w 360"/>
                <a:gd name="T119" fmla="*/ 0 h 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0"/>
                <a:gd name="T181" fmla="*/ 0 h 268"/>
                <a:gd name="T182" fmla="*/ 360 w 360"/>
                <a:gd name="T183" fmla="*/ 268 h 2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0" h="268">
                  <a:moveTo>
                    <a:pt x="360" y="133"/>
                  </a:moveTo>
                  <a:lnTo>
                    <a:pt x="360" y="130"/>
                  </a:lnTo>
                  <a:lnTo>
                    <a:pt x="360" y="128"/>
                  </a:lnTo>
                  <a:lnTo>
                    <a:pt x="360" y="126"/>
                  </a:lnTo>
                  <a:lnTo>
                    <a:pt x="360" y="124"/>
                  </a:lnTo>
                  <a:lnTo>
                    <a:pt x="359" y="121"/>
                  </a:lnTo>
                  <a:lnTo>
                    <a:pt x="359" y="119"/>
                  </a:lnTo>
                  <a:lnTo>
                    <a:pt x="359" y="117"/>
                  </a:lnTo>
                  <a:lnTo>
                    <a:pt x="358" y="115"/>
                  </a:lnTo>
                  <a:lnTo>
                    <a:pt x="358" y="111"/>
                  </a:lnTo>
                  <a:lnTo>
                    <a:pt x="358" y="109"/>
                  </a:lnTo>
                  <a:lnTo>
                    <a:pt x="357" y="107"/>
                  </a:lnTo>
                  <a:lnTo>
                    <a:pt x="356" y="105"/>
                  </a:lnTo>
                  <a:lnTo>
                    <a:pt x="356" y="103"/>
                  </a:lnTo>
                  <a:lnTo>
                    <a:pt x="355" y="100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3" y="94"/>
                  </a:lnTo>
                  <a:lnTo>
                    <a:pt x="352" y="91"/>
                  </a:lnTo>
                  <a:lnTo>
                    <a:pt x="350" y="89"/>
                  </a:lnTo>
                  <a:lnTo>
                    <a:pt x="349" y="87"/>
                  </a:lnTo>
                  <a:lnTo>
                    <a:pt x="348" y="85"/>
                  </a:lnTo>
                  <a:lnTo>
                    <a:pt x="347" y="83"/>
                  </a:lnTo>
                  <a:lnTo>
                    <a:pt x="346" y="80"/>
                  </a:lnTo>
                  <a:lnTo>
                    <a:pt x="345" y="78"/>
                  </a:lnTo>
                  <a:lnTo>
                    <a:pt x="344" y="76"/>
                  </a:lnTo>
                  <a:lnTo>
                    <a:pt x="343" y="74"/>
                  </a:lnTo>
                  <a:lnTo>
                    <a:pt x="340" y="73"/>
                  </a:lnTo>
                  <a:lnTo>
                    <a:pt x="339" y="70"/>
                  </a:lnTo>
                  <a:lnTo>
                    <a:pt x="338" y="68"/>
                  </a:lnTo>
                  <a:lnTo>
                    <a:pt x="336" y="66"/>
                  </a:lnTo>
                  <a:lnTo>
                    <a:pt x="335" y="64"/>
                  </a:lnTo>
                  <a:lnTo>
                    <a:pt x="333" y="61"/>
                  </a:lnTo>
                  <a:lnTo>
                    <a:pt x="332" y="60"/>
                  </a:lnTo>
                  <a:lnTo>
                    <a:pt x="329" y="58"/>
                  </a:lnTo>
                  <a:lnTo>
                    <a:pt x="328" y="56"/>
                  </a:lnTo>
                  <a:lnTo>
                    <a:pt x="326" y="55"/>
                  </a:lnTo>
                  <a:lnTo>
                    <a:pt x="324" y="53"/>
                  </a:lnTo>
                  <a:lnTo>
                    <a:pt x="322" y="50"/>
                  </a:lnTo>
                  <a:lnTo>
                    <a:pt x="320" y="49"/>
                  </a:lnTo>
                  <a:lnTo>
                    <a:pt x="318" y="47"/>
                  </a:lnTo>
                  <a:lnTo>
                    <a:pt x="316" y="45"/>
                  </a:lnTo>
                  <a:lnTo>
                    <a:pt x="314" y="44"/>
                  </a:lnTo>
                  <a:lnTo>
                    <a:pt x="312" y="41"/>
                  </a:lnTo>
                  <a:lnTo>
                    <a:pt x="309" y="40"/>
                  </a:lnTo>
                  <a:lnTo>
                    <a:pt x="307" y="38"/>
                  </a:lnTo>
                  <a:lnTo>
                    <a:pt x="305" y="37"/>
                  </a:lnTo>
                  <a:lnTo>
                    <a:pt x="303" y="35"/>
                  </a:lnTo>
                  <a:lnTo>
                    <a:pt x="300" y="34"/>
                  </a:lnTo>
                  <a:lnTo>
                    <a:pt x="298" y="33"/>
                  </a:lnTo>
                  <a:lnTo>
                    <a:pt x="296" y="30"/>
                  </a:lnTo>
                  <a:lnTo>
                    <a:pt x="294" y="29"/>
                  </a:lnTo>
                  <a:lnTo>
                    <a:pt x="290" y="28"/>
                  </a:lnTo>
                  <a:lnTo>
                    <a:pt x="288" y="26"/>
                  </a:lnTo>
                  <a:lnTo>
                    <a:pt x="286" y="25"/>
                  </a:lnTo>
                  <a:lnTo>
                    <a:pt x="284" y="24"/>
                  </a:lnTo>
                  <a:lnTo>
                    <a:pt x="280" y="23"/>
                  </a:lnTo>
                  <a:lnTo>
                    <a:pt x="278" y="21"/>
                  </a:lnTo>
                  <a:lnTo>
                    <a:pt x="275" y="19"/>
                  </a:lnTo>
                  <a:lnTo>
                    <a:pt x="273" y="18"/>
                  </a:lnTo>
                  <a:lnTo>
                    <a:pt x="270" y="17"/>
                  </a:lnTo>
                  <a:lnTo>
                    <a:pt x="267" y="16"/>
                  </a:lnTo>
                  <a:lnTo>
                    <a:pt x="265" y="15"/>
                  </a:lnTo>
                  <a:lnTo>
                    <a:pt x="262" y="14"/>
                  </a:lnTo>
                  <a:lnTo>
                    <a:pt x="259" y="13"/>
                  </a:lnTo>
                  <a:lnTo>
                    <a:pt x="256" y="13"/>
                  </a:lnTo>
                  <a:lnTo>
                    <a:pt x="253" y="11"/>
                  </a:lnTo>
                  <a:lnTo>
                    <a:pt x="250" y="10"/>
                  </a:lnTo>
                  <a:lnTo>
                    <a:pt x="247" y="9"/>
                  </a:lnTo>
                  <a:lnTo>
                    <a:pt x="245" y="8"/>
                  </a:lnTo>
                  <a:lnTo>
                    <a:pt x="242" y="8"/>
                  </a:lnTo>
                  <a:lnTo>
                    <a:pt x="238" y="7"/>
                  </a:lnTo>
                  <a:lnTo>
                    <a:pt x="235" y="6"/>
                  </a:lnTo>
                  <a:lnTo>
                    <a:pt x="233" y="6"/>
                  </a:lnTo>
                  <a:lnTo>
                    <a:pt x="229" y="5"/>
                  </a:lnTo>
                  <a:lnTo>
                    <a:pt x="226" y="5"/>
                  </a:lnTo>
                  <a:lnTo>
                    <a:pt x="224" y="4"/>
                  </a:lnTo>
                  <a:lnTo>
                    <a:pt x="220" y="4"/>
                  </a:lnTo>
                  <a:lnTo>
                    <a:pt x="217" y="3"/>
                  </a:lnTo>
                  <a:lnTo>
                    <a:pt x="214" y="3"/>
                  </a:lnTo>
                  <a:lnTo>
                    <a:pt x="210" y="1"/>
                  </a:lnTo>
                  <a:lnTo>
                    <a:pt x="208" y="1"/>
                  </a:lnTo>
                  <a:lnTo>
                    <a:pt x="205" y="1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186" y="0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7" y="0"/>
                  </a:lnTo>
                  <a:lnTo>
                    <a:pt x="164" y="1"/>
                  </a:lnTo>
                  <a:lnTo>
                    <a:pt x="160" y="1"/>
                  </a:lnTo>
                  <a:lnTo>
                    <a:pt x="157" y="1"/>
                  </a:lnTo>
                  <a:lnTo>
                    <a:pt x="155" y="1"/>
                  </a:lnTo>
                  <a:lnTo>
                    <a:pt x="152" y="3"/>
                  </a:lnTo>
                  <a:lnTo>
                    <a:pt x="148" y="3"/>
                  </a:lnTo>
                  <a:lnTo>
                    <a:pt x="145" y="3"/>
                  </a:lnTo>
                  <a:lnTo>
                    <a:pt x="141" y="4"/>
                  </a:lnTo>
                  <a:lnTo>
                    <a:pt x="139" y="4"/>
                  </a:lnTo>
                  <a:lnTo>
                    <a:pt x="136" y="5"/>
                  </a:lnTo>
                  <a:lnTo>
                    <a:pt x="133" y="5"/>
                  </a:lnTo>
                  <a:lnTo>
                    <a:pt x="129" y="6"/>
                  </a:lnTo>
                  <a:lnTo>
                    <a:pt x="127" y="7"/>
                  </a:lnTo>
                  <a:lnTo>
                    <a:pt x="124" y="7"/>
                  </a:lnTo>
                  <a:lnTo>
                    <a:pt x="120" y="8"/>
                  </a:lnTo>
                  <a:lnTo>
                    <a:pt x="118" y="9"/>
                  </a:lnTo>
                  <a:lnTo>
                    <a:pt x="115" y="10"/>
                  </a:lnTo>
                  <a:lnTo>
                    <a:pt x="111" y="10"/>
                  </a:lnTo>
                  <a:lnTo>
                    <a:pt x="109" y="11"/>
                  </a:lnTo>
                  <a:lnTo>
                    <a:pt x="106" y="13"/>
                  </a:lnTo>
                  <a:lnTo>
                    <a:pt x="104" y="14"/>
                  </a:lnTo>
                  <a:lnTo>
                    <a:pt x="100" y="15"/>
                  </a:lnTo>
                  <a:lnTo>
                    <a:pt x="98" y="16"/>
                  </a:lnTo>
                  <a:lnTo>
                    <a:pt x="95" y="17"/>
                  </a:lnTo>
                  <a:lnTo>
                    <a:pt x="93" y="18"/>
                  </a:lnTo>
                  <a:lnTo>
                    <a:pt x="89" y="19"/>
                  </a:lnTo>
                  <a:lnTo>
                    <a:pt x="87" y="20"/>
                  </a:lnTo>
                  <a:lnTo>
                    <a:pt x="84" y="21"/>
                  </a:lnTo>
                  <a:lnTo>
                    <a:pt x="81" y="23"/>
                  </a:lnTo>
                  <a:lnTo>
                    <a:pt x="79" y="25"/>
                  </a:lnTo>
                  <a:lnTo>
                    <a:pt x="76" y="26"/>
                  </a:lnTo>
                  <a:lnTo>
                    <a:pt x="74" y="27"/>
                  </a:lnTo>
                  <a:lnTo>
                    <a:pt x="71" y="28"/>
                  </a:lnTo>
                  <a:lnTo>
                    <a:pt x="68" y="30"/>
                  </a:lnTo>
                  <a:lnTo>
                    <a:pt x="66" y="31"/>
                  </a:lnTo>
                  <a:lnTo>
                    <a:pt x="64" y="33"/>
                  </a:lnTo>
                  <a:lnTo>
                    <a:pt x="61" y="35"/>
                  </a:lnTo>
                  <a:lnTo>
                    <a:pt x="59" y="36"/>
                  </a:lnTo>
                  <a:lnTo>
                    <a:pt x="57" y="38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50" y="43"/>
                  </a:lnTo>
                  <a:lnTo>
                    <a:pt x="48" y="45"/>
                  </a:lnTo>
                  <a:lnTo>
                    <a:pt x="46" y="46"/>
                  </a:lnTo>
                  <a:lnTo>
                    <a:pt x="44" y="48"/>
                  </a:lnTo>
                  <a:lnTo>
                    <a:pt x="41" y="50"/>
                  </a:lnTo>
                  <a:lnTo>
                    <a:pt x="39" y="51"/>
                  </a:lnTo>
                  <a:lnTo>
                    <a:pt x="38" y="54"/>
                  </a:lnTo>
                  <a:lnTo>
                    <a:pt x="36" y="56"/>
                  </a:lnTo>
                  <a:lnTo>
                    <a:pt x="34" y="57"/>
                  </a:lnTo>
                  <a:lnTo>
                    <a:pt x="33" y="59"/>
                  </a:lnTo>
                  <a:lnTo>
                    <a:pt x="30" y="61"/>
                  </a:lnTo>
                  <a:lnTo>
                    <a:pt x="28" y="64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3" y="71"/>
                  </a:lnTo>
                  <a:lnTo>
                    <a:pt x="20" y="74"/>
                  </a:lnTo>
                  <a:lnTo>
                    <a:pt x="19" y="76"/>
                  </a:lnTo>
                  <a:lnTo>
                    <a:pt x="18" y="78"/>
                  </a:lnTo>
                  <a:lnTo>
                    <a:pt x="17" y="79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3" y="86"/>
                  </a:lnTo>
                  <a:lnTo>
                    <a:pt x="11" y="88"/>
                  </a:lnTo>
                  <a:lnTo>
                    <a:pt x="10" y="90"/>
                  </a:lnTo>
                  <a:lnTo>
                    <a:pt x="9" y="93"/>
                  </a:lnTo>
                  <a:lnTo>
                    <a:pt x="8" y="95"/>
                  </a:lnTo>
                  <a:lnTo>
                    <a:pt x="8" y="97"/>
                  </a:lnTo>
                  <a:lnTo>
                    <a:pt x="7" y="99"/>
                  </a:lnTo>
                  <a:lnTo>
                    <a:pt x="6" y="101"/>
                  </a:lnTo>
                  <a:lnTo>
                    <a:pt x="5" y="104"/>
                  </a:lnTo>
                  <a:lnTo>
                    <a:pt x="5" y="107"/>
                  </a:lnTo>
                  <a:lnTo>
                    <a:pt x="4" y="109"/>
                  </a:lnTo>
                  <a:lnTo>
                    <a:pt x="4" y="111"/>
                  </a:lnTo>
                  <a:lnTo>
                    <a:pt x="3" y="114"/>
                  </a:lnTo>
                  <a:lnTo>
                    <a:pt x="3" y="116"/>
                  </a:lnTo>
                  <a:lnTo>
                    <a:pt x="1" y="118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1" y="148"/>
                  </a:lnTo>
                  <a:lnTo>
                    <a:pt x="1" y="150"/>
                  </a:lnTo>
                  <a:lnTo>
                    <a:pt x="1" y="154"/>
                  </a:lnTo>
                  <a:lnTo>
                    <a:pt x="3" y="156"/>
                  </a:lnTo>
                  <a:lnTo>
                    <a:pt x="3" y="158"/>
                  </a:lnTo>
                  <a:lnTo>
                    <a:pt x="4" y="160"/>
                  </a:lnTo>
                  <a:lnTo>
                    <a:pt x="4" y="163"/>
                  </a:lnTo>
                  <a:lnTo>
                    <a:pt x="5" y="165"/>
                  </a:lnTo>
                  <a:lnTo>
                    <a:pt x="5" y="167"/>
                  </a:lnTo>
                  <a:lnTo>
                    <a:pt x="6" y="169"/>
                  </a:lnTo>
                  <a:lnTo>
                    <a:pt x="7" y="171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9" y="178"/>
                  </a:lnTo>
                  <a:lnTo>
                    <a:pt x="10" y="180"/>
                  </a:lnTo>
                  <a:lnTo>
                    <a:pt x="11" y="183"/>
                  </a:lnTo>
                  <a:lnTo>
                    <a:pt x="13" y="185"/>
                  </a:lnTo>
                  <a:lnTo>
                    <a:pt x="14" y="187"/>
                  </a:lnTo>
                  <a:lnTo>
                    <a:pt x="15" y="189"/>
                  </a:lnTo>
                  <a:lnTo>
                    <a:pt x="17" y="191"/>
                  </a:lnTo>
                  <a:lnTo>
                    <a:pt x="18" y="194"/>
                  </a:lnTo>
                  <a:lnTo>
                    <a:pt x="19" y="196"/>
                  </a:lnTo>
                  <a:lnTo>
                    <a:pt x="20" y="197"/>
                  </a:lnTo>
                  <a:lnTo>
                    <a:pt x="23" y="199"/>
                  </a:lnTo>
                  <a:lnTo>
                    <a:pt x="24" y="201"/>
                  </a:lnTo>
                  <a:lnTo>
                    <a:pt x="25" y="204"/>
                  </a:lnTo>
                  <a:lnTo>
                    <a:pt x="27" y="206"/>
                  </a:lnTo>
                  <a:lnTo>
                    <a:pt x="28" y="208"/>
                  </a:lnTo>
                  <a:lnTo>
                    <a:pt x="30" y="209"/>
                  </a:lnTo>
                  <a:lnTo>
                    <a:pt x="33" y="211"/>
                  </a:lnTo>
                  <a:lnTo>
                    <a:pt x="34" y="214"/>
                  </a:lnTo>
                  <a:lnTo>
                    <a:pt x="36" y="215"/>
                  </a:lnTo>
                  <a:lnTo>
                    <a:pt x="38" y="217"/>
                  </a:lnTo>
                  <a:lnTo>
                    <a:pt x="39" y="219"/>
                  </a:lnTo>
                  <a:lnTo>
                    <a:pt x="41" y="220"/>
                  </a:lnTo>
                  <a:lnTo>
                    <a:pt x="44" y="223"/>
                  </a:lnTo>
                  <a:lnTo>
                    <a:pt x="46" y="225"/>
                  </a:lnTo>
                  <a:lnTo>
                    <a:pt x="48" y="226"/>
                  </a:lnTo>
                  <a:lnTo>
                    <a:pt x="50" y="228"/>
                  </a:lnTo>
                  <a:lnTo>
                    <a:pt x="53" y="229"/>
                  </a:lnTo>
                  <a:lnTo>
                    <a:pt x="55" y="232"/>
                  </a:lnTo>
                  <a:lnTo>
                    <a:pt x="57" y="233"/>
                  </a:lnTo>
                  <a:lnTo>
                    <a:pt x="59" y="235"/>
                  </a:lnTo>
                  <a:lnTo>
                    <a:pt x="61" y="236"/>
                  </a:lnTo>
                  <a:lnTo>
                    <a:pt x="64" y="237"/>
                  </a:lnTo>
                  <a:lnTo>
                    <a:pt x="66" y="239"/>
                  </a:lnTo>
                  <a:lnTo>
                    <a:pt x="68" y="240"/>
                  </a:lnTo>
                  <a:lnTo>
                    <a:pt x="71" y="242"/>
                  </a:lnTo>
                  <a:lnTo>
                    <a:pt x="74" y="243"/>
                  </a:lnTo>
                  <a:lnTo>
                    <a:pt x="76" y="245"/>
                  </a:lnTo>
                  <a:lnTo>
                    <a:pt x="78" y="246"/>
                  </a:lnTo>
                  <a:lnTo>
                    <a:pt x="81" y="247"/>
                  </a:lnTo>
                  <a:lnTo>
                    <a:pt x="84" y="248"/>
                  </a:lnTo>
                  <a:lnTo>
                    <a:pt x="87" y="249"/>
                  </a:lnTo>
                  <a:lnTo>
                    <a:pt x="89" y="250"/>
                  </a:lnTo>
                  <a:lnTo>
                    <a:pt x="93" y="252"/>
                  </a:lnTo>
                  <a:lnTo>
                    <a:pt x="95" y="253"/>
                  </a:lnTo>
                  <a:lnTo>
                    <a:pt x="98" y="254"/>
                  </a:lnTo>
                  <a:lnTo>
                    <a:pt x="100" y="255"/>
                  </a:lnTo>
                  <a:lnTo>
                    <a:pt x="104" y="256"/>
                  </a:lnTo>
                  <a:lnTo>
                    <a:pt x="106" y="257"/>
                  </a:lnTo>
                  <a:lnTo>
                    <a:pt x="109" y="258"/>
                  </a:lnTo>
                  <a:lnTo>
                    <a:pt x="111" y="259"/>
                  </a:lnTo>
                  <a:lnTo>
                    <a:pt x="115" y="259"/>
                  </a:lnTo>
                  <a:lnTo>
                    <a:pt x="118" y="260"/>
                  </a:lnTo>
                  <a:lnTo>
                    <a:pt x="120" y="262"/>
                  </a:lnTo>
                  <a:lnTo>
                    <a:pt x="124" y="262"/>
                  </a:lnTo>
                  <a:lnTo>
                    <a:pt x="127" y="263"/>
                  </a:lnTo>
                  <a:lnTo>
                    <a:pt x="129" y="264"/>
                  </a:lnTo>
                  <a:lnTo>
                    <a:pt x="133" y="264"/>
                  </a:lnTo>
                  <a:lnTo>
                    <a:pt x="136" y="265"/>
                  </a:lnTo>
                  <a:lnTo>
                    <a:pt x="139" y="265"/>
                  </a:lnTo>
                  <a:lnTo>
                    <a:pt x="141" y="266"/>
                  </a:lnTo>
                  <a:lnTo>
                    <a:pt x="145" y="266"/>
                  </a:lnTo>
                  <a:lnTo>
                    <a:pt x="148" y="267"/>
                  </a:lnTo>
                  <a:lnTo>
                    <a:pt x="152" y="267"/>
                  </a:lnTo>
                  <a:lnTo>
                    <a:pt x="155" y="267"/>
                  </a:lnTo>
                  <a:lnTo>
                    <a:pt x="157" y="267"/>
                  </a:lnTo>
                  <a:lnTo>
                    <a:pt x="160" y="268"/>
                  </a:lnTo>
                  <a:lnTo>
                    <a:pt x="164" y="268"/>
                  </a:lnTo>
                  <a:lnTo>
                    <a:pt x="167" y="268"/>
                  </a:lnTo>
                  <a:lnTo>
                    <a:pt x="170" y="268"/>
                  </a:lnTo>
                  <a:lnTo>
                    <a:pt x="174" y="268"/>
                  </a:lnTo>
                  <a:lnTo>
                    <a:pt x="176" y="268"/>
                  </a:lnTo>
                  <a:lnTo>
                    <a:pt x="179" y="268"/>
                  </a:lnTo>
                  <a:lnTo>
                    <a:pt x="183" y="268"/>
                  </a:lnTo>
                  <a:lnTo>
                    <a:pt x="186" y="268"/>
                  </a:lnTo>
                  <a:lnTo>
                    <a:pt x="189" y="268"/>
                  </a:lnTo>
                  <a:lnTo>
                    <a:pt x="193" y="268"/>
                  </a:lnTo>
                  <a:lnTo>
                    <a:pt x="195" y="268"/>
                  </a:lnTo>
                  <a:lnTo>
                    <a:pt x="198" y="267"/>
                  </a:lnTo>
                  <a:lnTo>
                    <a:pt x="202" y="267"/>
                  </a:lnTo>
                  <a:lnTo>
                    <a:pt x="205" y="267"/>
                  </a:lnTo>
                  <a:lnTo>
                    <a:pt x="208" y="267"/>
                  </a:lnTo>
                  <a:lnTo>
                    <a:pt x="210" y="266"/>
                  </a:lnTo>
                  <a:lnTo>
                    <a:pt x="214" y="266"/>
                  </a:lnTo>
                  <a:lnTo>
                    <a:pt x="217" y="265"/>
                  </a:lnTo>
                  <a:lnTo>
                    <a:pt x="220" y="265"/>
                  </a:lnTo>
                  <a:lnTo>
                    <a:pt x="224" y="264"/>
                  </a:lnTo>
                  <a:lnTo>
                    <a:pt x="226" y="264"/>
                  </a:lnTo>
                  <a:lnTo>
                    <a:pt x="229" y="263"/>
                  </a:lnTo>
                  <a:lnTo>
                    <a:pt x="233" y="263"/>
                  </a:lnTo>
                  <a:lnTo>
                    <a:pt x="235" y="262"/>
                  </a:lnTo>
                  <a:lnTo>
                    <a:pt x="238" y="260"/>
                  </a:lnTo>
                  <a:lnTo>
                    <a:pt x="242" y="260"/>
                  </a:lnTo>
                  <a:lnTo>
                    <a:pt x="245" y="259"/>
                  </a:lnTo>
                  <a:lnTo>
                    <a:pt x="247" y="258"/>
                  </a:lnTo>
                  <a:lnTo>
                    <a:pt x="250" y="257"/>
                  </a:lnTo>
                  <a:lnTo>
                    <a:pt x="253" y="256"/>
                  </a:lnTo>
                  <a:lnTo>
                    <a:pt x="256" y="256"/>
                  </a:lnTo>
                  <a:lnTo>
                    <a:pt x="259" y="255"/>
                  </a:lnTo>
                  <a:lnTo>
                    <a:pt x="262" y="254"/>
                  </a:lnTo>
                  <a:lnTo>
                    <a:pt x="265" y="253"/>
                  </a:lnTo>
                  <a:lnTo>
                    <a:pt x="267" y="252"/>
                  </a:lnTo>
                  <a:lnTo>
                    <a:pt x="270" y="250"/>
                  </a:lnTo>
                  <a:lnTo>
                    <a:pt x="273" y="249"/>
                  </a:lnTo>
                  <a:lnTo>
                    <a:pt x="275" y="247"/>
                  </a:lnTo>
                  <a:lnTo>
                    <a:pt x="278" y="246"/>
                  </a:lnTo>
                  <a:lnTo>
                    <a:pt x="280" y="245"/>
                  </a:lnTo>
                  <a:lnTo>
                    <a:pt x="284" y="244"/>
                  </a:lnTo>
                  <a:lnTo>
                    <a:pt x="286" y="243"/>
                  </a:lnTo>
                  <a:lnTo>
                    <a:pt x="288" y="240"/>
                  </a:lnTo>
                  <a:lnTo>
                    <a:pt x="290" y="239"/>
                  </a:lnTo>
                  <a:lnTo>
                    <a:pt x="294" y="238"/>
                  </a:lnTo>
                  <a:lnTo>
                    <a:pt x="296" y="236"/>
                  </a:lnTo>
                  <a:lnTo>
                    <a:pt x="298" y="235"/>
                  </a:lnTo>
                  <a:lnTo>
                    <a:pt x="300" y="234"/>
                  </a:lnTo>
                  <a:lnTo>
                    <a:pt x="303" y="232"/>
                  </a:lnTo>
                  <a:lnTo>
                    <a:pt x="305" y="230"/>
                  </a:lnTo>
                  <a:lnTo>
                    <a:pt x="307" y="228"/>
                  </a:lnTo>
                  <a:lnTo>
                    <a:pt x="309" y="227"/>
                  </a:lnTo>
                  <a:lnTo>
                    <a:pt x="312" y="225"/>
                  </a:lnTo>
                  <a:lnTo>
                    <a:pt x="314" y="224"/>
                  </a:lnTo>
                  <a:lnTo>
                    <a:pt x="316" y="221"/>
                  </a:lnTo>
                  <a:lnTo>
                    <a:pt x="318" y="219"/>
                  </a:lnTo>
                  <a:lnTo>
                    <a:pt x="320" y="218"/>
                  </a:lnTo>
                  <a:lnTo>
                    <a:pt x="322" y="216"/>
                  </a:lnTo>
                  <a:lnTo>
                    <a:pt x="324" y="214"/>
                  </a:lnTo>
                  <a:lnTo>
                    <a:pt x="326" y="213"/>
                  </a:lnTo>
                  <a:lnTo>
                    <a:pt x="328" y="210"/>
                  </a:lnTo>
                  <a:lnTo>
                    <a:pt x="329" y="208"/>
                  </a:lnTo>
                  <a:lnTo>
                    <a:pt x="332" y="206"/>
                  </a:lnTo>
                  <a:lnTo>
                    <a:pt x="333" y="205"/>
                  </a:lnTo>
                  <a:lnTo>
                    <a:pt x="335" y="203"/>
                  </a:lnTo>
                  <a:lnTo>
                    <a:pt x="336" y="200"/>
                  </a:lnTo>
                  <a:lnTo>
                    <a:pt x="338" y="198"/>
                  </a:lnTo>
                  <a:lnTo>
                    <a:pt x="339" y="196"/>
                  </a:lnTo>
                  <a:lnTo>
                    <a:pt x="340" y="194"/>
                  </a:lnTo>
                  <a:lnTo>
                    <a:pt x="343" y="193"/>
                  </a:lnTo>
                  <a:lnTo>
                    <a:pt x="344" y="190"/>
                  </a:lnTo>
                  <a:lnTo>
                    <a:pt x="345" y="188"/>
                  </a:lnTo>
                  <a:lnTo>
                    <a:pt x="346" y="186"/>
                  </a:lnTo>
                  <a:lnTo>
                    <a:pt x="347" y="184"/>
                  </a:lnTo>
                  <a:lnTo>
                    <a:pt x="348" y="181"/>
                  </a:lnTo>
                  <a:lnTo>
                    <a:pt x="349" y="179"/>
                  </a:lnTo>
                  <a:lnTo>
                    <a:pt x="350" y="177"/>
                  </a:lnTo>
                  <a:lnTo>
                    <a:pt x="352" y="175"/>
                  </a:lnTo>
                  <a:lnTo>
                    <a:pt x="353" y="173"/>
                  </a:lnTo>
                  <a:lnTo>
                    <a:pt x="354" y="170"/>
                  </a:lnTo>
                  <a:lnTo>
                    <a:pt x="354" y="168"/>
                  </a:lnTo>
                  <a:lnTo>
                    <a:pt x="355" y="166"/>
                  </a:lnTo>
                  <a:lnTo>
                    <a:pt x="356" y="164"/>
                  </a:lnTo>
                  <a:lnTo>
                    <a:pt x="356" y="161"/>
                  </a:lnTo>
                  <a:lnTo>
                    <a:pt x="357" y="158"/>
                  </a:lnTo>
                  <a:lnTo>
                    <a:pt x="358" y="156"/>
                  </a:lnTo>
                  <a:lnTo>
                    <a:pt x="358" y="154"/>
                  </a:lnTo>
                  <a:lnTo>
                    <a:pt x="358" y="151"/>
                  </a:lnTo>
                  <a:lnTo>
                    <a:pt x="359" y="149"/>
                  </a:lnTo>
                  <a:lnTo>
                    <a:pt x="359" y="147"/>
                  </a:lnTo>
                  <a:lnTo>
                    <a:pt x="359" y="145"/>
                  </a:lnTo>
                  <a:lnTo>
                    <a:pt x="360" y="143"/>
                  </a:lnTo>
                  <a:lnTo>
                    <a:pt x="360" y="140"/>
                  </a:lnTo>
                  <a:lnTo>
                    <a:pt x="360" y="138"/>
                  </a:lnTo>
                  <a:lnTo>
                    <a:pt x="360" y="135"/>
                  </a:lnTo>
                  <a:lnTo>
                    <a:pt x="360" y="133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90" y="1206"/>
              <a:ext cx="255" cy="202"/>
            </a:xfrm>
            <a:custGeom>
              <a:avLst/>
              <a:gdLst>
                <a:gd name="T0" fmla="*/ 0 w 1774"/>
                <a:gd name="T1" fmla="*/ 0 h 1398"/>
                <a:gd name="T2" fmla="*/ 0 w 1774"/>
                <a:gd name="T3" fmla="*/ 0 h 1398"/>
                <a:gd name="T4" fmla="*/ 0 w 1774"/>
                <a:gd name="T5" fmla="*/ 0 h 1398"/>
                <a:gd name="T6" fmla="*/ 0 w 1774"/>
                <a:gd name="T7" fmla="*/ 0 h 1398"/>
                <a:gd name="T8" fmla="*/ 0 w 1774"/>
                <a:gd name="T9" fmla="*/ 0 h 1398"/>
                <a:gd name="T10" fmla="*/ 0 w 1774"/>
                <a:gd name="T11" fmla="*/ 0 h 1398"/>
                <a:gd name="T12" fmla="*/ 0 w 1774"/>
                <a:gd name="T13" fmla="*/ 0 h 1398"/>
                <a:gd name="T14" fmla="*/ 0 w 1774"/>
                <a:gd name="T15" fmla="*/ 0 h 1398"/>
                <a:gd name="T16" fmla="*/ 0 w 1774"/>
                <a:gd name="T17" fmla="*/ 0 h 1398"/>
                <a:gd name="T18" fmla="*/ 0 w 1774"/>
                <a:gd name="T19" fmla="*/ 0 h 1398"/>
                <a:gd name="T20" fmla="*/ 0 w 1774"/>
                <a:gd name="T21" fmla="*/ 0 h 1398"/>
                <a:gd name="T22" fmla="*/ 0 w 1774"/>
                <a:gd name="T23" fmla="*/ 0 h 1398"/>
                <a:gd name="T24" fmla="*/ 0 w 1774"/>
                <a:gd name="T25" fmla="*/ 0 h 1398"/>
                <a:gd name="T26" fmla="*/ 0 w 1774"/>
                <a:gd name="T27" fmla="*/ 0 h 1398"/>
                <a:gd name="T28" fmla="*/ 0 w 1774"/>
                <a:gd name="T29" fmla="*/ 0 h 1398"/>
                <a:gd name="T30" fmla="*/ 0 w 1774"/>
                <a:gd name="T31" fmla="*/ 0 h 1398"/>
                <a:gd name="T32" fmla="*/ 0 w 1774"/>
                <a:gd name="T33" fmla="*/ 0 h 1398"/>
                <a:gd name="T34" fmla="*/ 0 w 1774"/>
                <a:gd name="T35" fmla="*/ 0 h 1398"/>
                <a:gd name="T36" fmla="*/ 0 w 1774"/>
                <a:gd name="T37" fmla="*/ 0 h 1398"/>
                <a:gd name="T38" fmla="*/ 0 w 1774"/>
                <a:gd name="T39" fmla="*/ 0 h 1398"/>
                <a:gd name="T40" fmla="*/ 0 w 1774"/>
                <a:gd name="T41" fmla="*/ 0 h 1398"/>
                <a:gd name="T42" fmla="*/ 0 w 1774"/>
                <a:gd name="T43" fmla="*/ 0 h 1398"/>
                <a:gd name="T44" fmla="*/ 0 w 1774"/>
                <a:gd name="T45" fmla="*/ 0 h 1398"/>
                <a:gd name="T46" fmla="*/ 0 w 1774"/>
                <a:gd name="T47" fmla="*/ 0 h 1398"/>
                <a:gd name="T48" fmla="*/ 0 w 1774"/>
                <a:gd name="T49" fmla="*/ 0 h 1398"/>
                <a:gd name="T50" fmla="*/ 0 w 1774"/>
                <a:gd name="T51" fmla="*/ 0 h 1398"/>
                <a:gd name="T52" fmla="*/ 0 w 1774"/>
                <a:gd name="T53" fmla="*/ 0 h 1398"/>
                <a:gd name="T54" fmla="*/ 0 w 1774"/>
                <a:gd name="T55" fmla="*/ 0 h 1398"/>
                <a:gd name="T56" fmla="*/ 0 w 1774"/>
                <a:gd name="T57" fmla="*/ 0 h 1398"/>
                <a:gd name="T58" fmla="*/ 0 w 1774"/>
                <a:gd name="T59" fmla="*/ 0 h 1398"/>
                <a:gd name="T60" fmla="*/ 0 w 1774"/>
                <a:gd name="T61" fmla="*/ 0 h 1398"/>
                <a:gd name="T62" fmla="*/ 0 w 1774"/>
                <a:gd name="T63" fmla="*/ 0 h 1398"/>
                <a:gd name="T64" fmla="*/ 0 w 1774"/>
                <a:gd name="T65" fmla="*/ 0 h 1398"/>
                <a:gd name="T66" fmla="*/ 0 w 1774"/>
                <a:gd name="T67" fmla="*/ 0 h 1398"/>
                <a:gd name="T68" fmla="*/ 0 w 1774"/>
                <a:gd name="T69" fmla="*/ 0 h 1398"/>
                <a:gd name="T70" fmla="*/ 0 w 1774"/>
                <a:gd name="T71" fmla="*/ 0 h 1398"/>
                <a:gd name="T72" fmla="*/ 0 w 1774"/>
                <a:gd name="T73" fmla="*/ 0 h 1398"/>
                <a:gd name="T74" fmla="*/ 0 w 1774"/>
                <a:gd name="T75" fmla="*/ 0 h 1398"/>
                <a:gd name="T76" fmla="*/ 0 w 1774"/>
                <a:gd name="T77" fmla="*/ 0 h 1398"/>
                <a:gd name="T78" fmla="*/ 0 w 1774"/>
                <a:gd name="T79" fmla="*/ 0 h 1398"/>
                <a:gd name="T80" fmla="*/ 0 w 1774"/>
                <a:gd name="T81" fmla="*/ 0 h 1398"/>
                <a:gd name="T82" fmla="*/ 0 w 1774"/>
                <a:gd name="T83" fmla="*/ 0 h 1398"/>
                <a:gd name="T84" fmla="*/ 0 w 1774"/>
                <a:gd name="T85" fmla="*/ 0 h 1398"/>
                <a:gd name="T86" fmla="*/ 0 w 1774"/>
                <a:gd name="T87" fmla="*/ 0 h 1398"/>
                <a:gd name="T88" fmla="*/ 0 w 1774"/>
                <a:gd name="T89" fmla="*/ 0 h 1398"/>
                <a:gd name="T90" fmla="*/ 0 w 1774"/>
                <a:gd name="T91" fmla="*/ 0 h 13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74"/>
                <a:gd name="T139" fmla="*/ 0 h 1398"/>
                <a:gd name="T140" fmla="*/ 1774 w 1774"/>
                <a:gd name="T141" fmla="*/ 1398 h 13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74" h="1398">
                  <a:moveTo>
                    <a:pt x="1774" y="728"/>
                  </a:moveTo>
                  <a:lnTo>
                    <a:pt x="1730" y="531"/>
                  </a:lnTo>
                  <a:lnTo>
                    <a:pt x="1471" y="350"/>
                  </a:lnTo>
                  <a:lnTo>
                    <a:pt x="1300" y="206"/>
                  </a:lnTo>
                  <a:lnTo>
                    <a:pt x="1259" y="72"/>
                  </a:lnTo>
                  <a:lnTo>
                    <a:pt x="1118" y="0"/>
                  </a:lnTo>
                  <a:lnTo>
                    <a:pt x="1064" y="70"/>
                  </a:lnTo>
                  <a:lnTo>
                    <a:pt x="1148" y="179"/>
                  </a:lnTo>
                  <a:lnTo>
                    <a:pt x="1232" y="263"/>
                  </a:lnTo>
                  <a:lnTo>
                    <a:pt x="1345" y="400"/>
                  </a:lnTo>
                  <a:lnTo>
                    <a:pt x="1418" y="536"/>
                  </a:lnTo>
                  <a:lnTo>
                    <a:pt x="1058" y="530"/>
                  </a:lnTo>
                  <a:lnTo>
                    <a:pt x="652" y="486"/>
                  </a:lnTo>
                  <a:lnTo>
                    <a:pt x="134" y="453"/>
                  </a:lnTo>
                  <a:lnTo>
                    <a:pt x="69" y="199"/>
                  </a:lnTo>
                  <a:lnTo>
                    <a:pt x="0" y="203"/>
                  </a:lnTo>
                  <a:lnTo>
                    <a:pt x="17" y="614"/>
                  </a:lnTo>
                  <a:lnTo>
                    <a:pt x="501" y="649"/>
                  </a:lnTo>
                  <a:lnTo>
                    <a:pt x="847" y="717"/>
                  </a:lnTo>
                  <a:lnTo>
                    <a:pt x="883" y="748"/>
                  </a:lnTo>
                  <a:lnTo>
                    <a:pt x="877" y="751"/>
                  </a:lnTo>
                  <a:lnTo>
                    <a:pt x="865" y="757"/>
                  </a:lnTo>
                  <a:lnTo>
                    <a:pt x="847" y="768"/>
                  </a:lnTo>
                  <a:lnTo>
                    <a:pt x="826" y="780"/>
                  </a:lnTo>
                  <a:lnTo>
                    <a:pt x="804" y="791"/>
                  </a:lnTo>
                  <a:lnTo>
                    <a:pt x="781" y="803"/>
                  </a:lnTo>
                  <a:lnTo>
                    <a:pt x="764" y="812"/>
                  </a:lnTo>
                  <a:lnTo>
                    <a:pt x="750" y="820"/>
                  </a:lnTo>
                  <a:lnTo>
                    <a:pt x="747" y="821"/>
                  </a:lnTo>
                  <a:lnTo>
                    <a:pt x="242" y="962"/>
                  </a:lnTo>
                  <a:lnTo>
                    <a:pt x="46" y="1022"/>
                  </a:lnTo>
                  <a:lnTo>
                    <a:pt x="49" y="1337"/>
                  </a:lnTo>
                  <a:lnTo>
                    <a:pt x="117" y="1340"/>
                  </a:lnTo>
                  <a:lnTo>
                    <a:pt x="153" y="1143"/>
                  </a:lnTo>
                  <a:lnTo>
                    <a:pt x="638" y="1050"/>
                  </a:lnTo>
                  <a:lnTo>
                    <a:pt x="977" y="941"/>
                  </a:lnTo>
                  <a:lnTo>
                    <a:pt x="1422" y="907"/>
                  </a:lnTo>
                  <a:lnTo>
                    <a:pt x="1309" y="1021"/>
                  </a:lnTo>
                  <a:lnTo>
                    <a:pt x="1195" y="1172"/>
                  </a:lnTo>
                  <a:lnTo>
                    <a:pt x="1123" y="1222"/>
                  </a:lnTo>
                  <a:lnTo>
                    <a:pt x="1118" y="1395"/>
                  </a:lnTo>
                  <a:lnTo>
                    <a:pt x="1182" y="1398"/>
                  </a:lnTo>
                  <a:lnTo>
                    <a:pt x="1257" y="1299"/>
                  </a:lnTo>
                  <a:lnTo>
                    <a:pt x="1320" y="1188"/>
                  </a:lnTo>
                  <a:lnTo>
                    <a:pt x="1457" y="1090"/>
                  </a:lnTo>
                  <a:lnTo>
                    <a:pt x="1730" y="885"/>
                  </a:lnTo>
                  <a:lnTo>
                    <a:pt x="1731" y="879"/>
                  </a:lnTo>
                  <a:lnTo>
                    <a:pt x="1734" y="863"/>
                  </a:lnTo>
                  <a:lnTo>
                    <a:pt x="1741" y="842"/>
                  </a:lnTo>
                  <a:lnTo>
                    <a:pt x="1747" y="818"/>
                  </a:lnTo>
                  <a:lnTo>
                    <a:pt x="1755" y="790"/>
                  </a:lnTo>
                  <a:lnTo>
                    <a:pt x="1762" y="766"/>
                  </a:lnTo>
                  <a:lnTo>
                    <a:pt x="1768" y="746"/>
                  </a:lnTo>
                  <a:lnTo>
                    <a:pt x="1773" y="732"/>
                  </a:lnTo>
                  <a:lnTo>
                    <a:pt x="1774" y="72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73" y="1444"/>
              <a:ext cx="52" cy="40"/>
            </a:xfrm>
            <a:custGeom>
              <a:avLst/>
              <a:gdLst>
                <a:gd name="T0" fmla="*/ 0 w 359"/>
                <a:gd name="T1" fmla="*/ 0 h 274"/>
                <a:gd name="T2" fmla="*/ 0 w 359"/>
                <a:gd name="T3" fmla="*/ 0 h 274"/>
                <a:gd name="T4" fmla="*/ 0 w 359"/>
                <a:gd name="T5" fmla="*/ 0 h 274"/>
                <a:gd name="T6" fmla="*/ 0 w 359"/>
                <a:gd name="T7" fmla="*/ 0 h 274"/>
                <a:gd name="T8" fmla="*/ 0 w 359"/>
                <a:gd name="T9" fmla="*/ 0 h 274"/>
                <a:gd name="T10" fmla="*/ 0 w 359"/>
                <a:gd name="T11" fmla="*/ 0 h 274"/>
                <a:gd name="T12" fmla="*/ 0 w 359"/>
                <a:gd name="T13" fmla="*/ 0 h 274"/>
                <a:gd name="T14" fmla="*/ 0 w 359"/>
                <a:gd name="T15" fmla="*/ 0 h 274"/>
                <a:gd name="T16" fmla="*/ 0 w 359"/>
                <a:gd name="T17" fmla="*/ 0 h 274"/>
                <a:gd name="T18" fmla="*/ 0 w 359"/>
                <a:gd name="T19" fmla="*/ 0 h 274"/>
                <a:gd name="T20" fmla="*/ 0 w 359"/>
                <a:gd name="T21" fmla="*/ 0 h 274"/>
                <a:gd name="T22" fmla="*/ 0 w 359"/>
                <a:gd name="T23" fmla="*/ 0 h 274"/>
                <a:gd name="T24" fmla="*/ 0 w 359"/>
                <a:gd name="T25" fmla="*/ 0 h 274"/>
                <a:gd name="T26" fmla="*/ 0 w 359"/>
                <a:gd name="T27" fmla="*/ 0 h 274"/>
                <a:gd name="T28" fmla="*/ 0 w 359"/>
                <a:gd name="T29" fmla="*/ 0 h 274"/>
                <a:gd name="T30" fmla="*/ 0 w 359"/>
                <a:gd name="T31" fmla="*/ 0 h 274"/>
                <a:gd name="T32" fmla="*/ 0 w 359"/>
                <a:gd name="T33" fmla="*/ 0 h 274"/>
                <a:gd name="T34" fmla="*/ 0 w 359"/>
                <a:gd name="T35" fmla="*/ 0 h 274"/>
                <a:gd name="T36" fmla="*/ 0 w 359"/>
                <a:gd name="T37" fmla="*/ 0 h 274"/>
                <a:gd name="T38" fmla="*/ 0 w 359"/>
                <a:gd name="T39" fmla="*/ 0 h 274"/>
                <a:gd name="T40" fmla="*/ 0 w 359"/>
                <a:gd name="T41" fmla="*/ 0 h 274"/>
                <a:gd name="T42" fmla="*/ 0 w 359"/>
                <a:gd name="T43" fmla="*/ 0 h 274"/>
                <a:gd name="T44" fmla="*/ 0 w 359"/>
                <a:gd name="T45" fmla="*/ 0 h 274"/>
                <a:gd name="T46" fmla="*/ 0 w 359"/>
                <a:gd name="T47" fmla="*/ 0 h 274"/>
                <a:gd name="T48" fmla="*/ 0 w 359"/>
                <a:gd name="T49" fmla="*/ 0 h 274"/>
                <a:gd name="T50" fmla="*/ 0 w 359"/>
                <a:gd name="T51" fmla="*/ 0 h 274"/>
                <a:gd name="T52" fmla="*/ 0 w 359"/>
                <a:gd name="T53" fmla="*/ 0 h 274"/>
                <a:gd name="T54" fmla="*/ 0 w 359"/>
                <a:gd name="T55" fmla="*/ 0 h 274"/>
                <a:gd name="T56" fmla="*/ 0 w 359"/>
                <a:gd name="T57" fmla="*/ 0 h 274"/>
                <a:gd name="T58" fmla="*/ 0 w 359"/>
                <a:gd name="T59" fmla="*/ 0 h 274"/>
                <a:gd name="T60" fmla="*/ 0 w 359"/>
                <a:gd name="T61" fmla="*/ 0 h 274"/>
                <a:gd name="T62" fmla="*/ 0 w 359"/>
                <a:gd name="T63" fmla="*/ 0 h 274"/>
                <a:gd name="T64" fmla="*/ 0 w 359"/>
                <a:gd name="T65" fmla="*/ 0 h 274"/>
                <a:gd name="T66" fmla="*/ 0 w 359"/>
                <a:gd name="T67" fmla="*/ 0 h 274"/>
                <a:gd name="T68" fmla="*/ 0 w 359"/>
                <a:gd name="T69" fmla="*/ 0 h 274"/>
                <a:gd name="T70" fmla="*/ 0 w 359"/>
                <a:gd name="T71" fmla="*/ 0 h 274"/>
                <a:gd name="T72" fmla="*/ 0 w 359"/>
                <a:gd name="T73" fmla="*/ 0 h 274"/>
                <a:gd name="T74" fmla="*/ 0 w 359"/>
                <a:gd name="T75" fmla="*/ 0 h 274"/>
                <a:gd name="T76" fmla="*/ 0 w 359"/>
                <a:gd name="T77" fmla="*/ 0 h 274"/>
                <a:gd name="T78" fmla="*/ 0 w 359"/>
                <a:gd name="T79" fmla="*/ 0 h 274"/>
                <a:gd name="T80" fmla="*/ 0 w 359"/>
                <a:gd name="T81" fmla="*/ 0 h 274"/>
                <a:gd name="T82" fmla="*/ 0 w 359"/>
                <a:gd name="T83" fmla="*/ 0 h 274"/>
                <a:gd name="T84" fmla="*/ 0 w 359"/>
                <a:gd name="T85" fmla="*/ 0 h 274"/>
                <a:gd name="T86" fmla="*/ 0 w 359"/>
                <a:gd name="T87" fmla="*/ 0 h 274"/>
                <a:gd name="T88" fmla="*/ 0 w 359"/>
                <a:gd name="T89" fmla="*/ 0 h 274"/>
                <a:gd name="T90" fmla="*/ 0 w 359"/>
                <a:gd name="T91" fmla="*/ 0 h 274"/>
                <a:gd name="T92" fmla="*/ 0 w 359"/>
                <a:gd name="T93" fmla="*/ 0 h 274"/>
                <a:gd name="T94" fmla="*/ 0 w 359"/>
                <a:gd name="T95" fmla="*/ 0 h 274"/>
                <a:gd name="T96" fmla="*/ 0 w 359"/>
                <a:gd name="T97" fmla="*/ 0 h 274"/>
                <a:gd name="T98" fmla="*/ 0 w 359"/>
                <a:gd name="T99" fmla="*/ 0 h 274"/>
                <a:gd name="T100" fmla="*/ 0 w 359"/>
                <a:gd name="T101" fmla="*/ 0 h 274"/>
                <a:gd name="T102" fmla="*/ 0 w 359"/>
                <a:gd name="T103" fmla="*/ 0 h 274"/>
                <a:gd name="T104" fmla="*/ 0 w 359"/>
                <a:gd name="T105" fmla="*/ 0 h 274"/>
                <a:gd name="T106" fmla="*/ 0 w 359"/>
                <a:gd name="T107" fmla="*/ 0 h 274"/>
                <a:gd name="T108" fmla="*/ 0 w 359"/>
                <a:gd name="T109" fmla="*/ 0 h 274"/>
                <a:gd name="T110" fmla="*/ 0 w 359"/>
                <a:gd name="T111" fmla="*/ 0 h 274"/>
                <a:gd name="T112" fmla="*/ 0 w 359"/>
                <a:gd name="T113" fmla="*/ 0 h 274"/>
                <a:gd name="T114" fmla="*/ 0 w 359"/>
                <a:gd name="T115" fmla="*/ 0 h 274"/>
                <a:gd name="T116" fmla="*/ 0 w 359"/>
                <a:gd name="T117" fmla="*/ 0 h 274"/>
                <a:gd name="T118" fmla="*/ 0 w 359"/>
                <a:gd name="T119" fmla="*/ 0 h 2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9"/>
                <a:gd name="T181" fmla="*/ 0 h 274"/>
                <a:gd name="T182" fmla="*/ 359 w 359"/>
                <a:gd name="T183" fmla="*/ 274 h 2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9" h="274">
                  <a:moveTo>
                    <a:pt x="3" y="174"/>
                  </a:moveTo>
                  <a:lnTo>
                    <a:pt x="3" y="176"/>
                  </a:lnTo>
                  <a:lnTo>
                    <a:pt x="4" y="178"/>
                  </a:lnTo>
                  <a:lnTo>
                    <a:pt x="4" y="180"/>
                  </a:lnTo>
                  <a:lnTo>
                    <a:pt x="5" y="183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7" y="189"/>
                  </a:lnTo>
                  <a:lnTo>
                    <a:pt x="8" y="191"/>
                  </a:lnTo>
                  <a:lnTo>
                    <a:pt x="9" y="194"/>
                  </a:lnTo>
                  <a:lnTo>
                    <a:pt x="10" y="196"/>
                  </a:lnTo>
                  <a:lnTo>
                    <a:pt x="11" y="198"/>
                  </a:lnTo>
                  <a:lnTo>
                    <a:pt x="13" y="200"/>
                  </a:lnTo>
                  <a:lnTo>
                    <a:pt x="14" y="203"/>
                  </a:lnTo>
                  <a:lnTo>
                    <a:pt x="15" y="205"/>
                  </a:lnTo>
                  <a:lnTo>
                    <a:pt x="16" y="207"/>
                  </a:lnTo>
                  <a:lnTo>
                    <a:pt x="17" y="209"/>
                  </a:lnTo>
                  <a:lnTo>
                    <a:pt x="18" y="210"/>
                  </a:lnTo>
                  <a:lnTo>
                    <a:pt x="19" y="213"/>
                  </a:lnTo>
                  <a:lnTo>
                    <a:pt x="21" y="215"/>
                  </a:lnTo>
                  <a:lnTo>
                    <a:pt x="23" y="217"/>
                  </a:lnTo>
                  <a:lnTo>
                    <a:pt x="25" y="219"/>
                  </a:lnTo>
                  <a:lnTo>
                    <a:pt x="26" y="220"/>
                  </a:lnTo>
                  <a:lnTo>
                    <a:pt x="27" y="223"/>
                  </a:lnTo>
                  <a:lnTo>
                    <a:pt x="29" y="225"/>
                  </a:lnTo>
                  <a:lnTo>
                    <a:pt x="30" y="226"/>
                  </a:lnTo>
                  <a:lnTo>
                    <a:pt x="33" y="228"/>
                  </a:lnTo>
                  <a:lnTo>
                    <a:pt x="35" y="229"/>
                  </a:lnTo>
                  <a:lnTo>
                    <a:pt x="36" y="231"/>
                  </a:lnTo>
                  <a:lnTo>
                    <a:pt x="38" y="234"/>
                  </a:lnTo>
                  <a:lnTo>
                    <a:pt x="40" y="235"/>
                  </a:lnTo>
                  <a:lnTo>
                    <a:pt x="43" y="237"/>
                  </a:lnTo>
                  <a:lnTo>
                    <a:pt x="45" y="238"/>
                  </a:lnTo>
                  <a:lnTo>
                    <a:pt x="46" y="239"/>
                  </a:lnTo>
                  <a:lnTo>
                    <a:pt x="48" y="241"/>
                  </a:lnTo>
                  <a:lnTo>
                    <a:pt x="50" y="243"/>
                  </a:lnTo>
                  <a:lnTo>
                    <a:pt x="53" y="245"/>
                  </a:lnTo>
                  <a:lnTo>
                    <a:pt x="55" y="246"/>
                  </a:lnTo>
                  <a:lnTo>
                    <a:pt x="57" y="247"/>
                  </a:lnTo>
                  <a:lnTo>
                    <a:pt x="59" y="248"/>
                  </a:lnTo>
                  <a:lnTo>
                    <a:pt x="61" y="250"/>
                  </a:lnTo>
                  <a:lnTo>
                    <a:pt x="65" y="251"/>
                  </a:lnTo>
                  <a:lnTo>
                    <a:pt x="67" y="253"/>
                  </a:lnTo>
                  <a:lnTo>
                    <a:pt x="69" y="254"/>
                  </a:lnTo>
                  <a:lnTo>
                    <a:pt x="71" y="255"/>
                  </a:lnTo>
                  <a:lnTo>
                    <a:pt x="75" y="256"/>
                  </a:lnTo>
                  <a:lnTo>
                    <a:pt x="77" y="257"/>
                  </a:lnTo>
                  <a:lnTo>
                    <a:pt x="79" y="258"/>
                  </a:lnTo>
                  <a:lnTo>
                    <a:pt x="83" y="259"/>
                  </a:lnTo>
                  <a:lnTo>
                    <a:pt x="85" y="260"/>
                  </a:lnTo>
                  <a:lnTo>
                    <a:pt x="87" y="261"/>
                  </a:lnTo>
                  <a:lnTo>
                    <a:pt x="90" y="263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101" y="266"/>
                  </a:lnTo>
                  <a:lnTo>
                    <a:pt x="104" y="267"/>
                  </a:lnTo>
                  <a:lnTo>
                    <a:pt x="107" y="267"/>
                  </a:lnTo>
                  <a:lnTo>
                    <a:pt x="109" y="268"/>
                  </a:lnTo>
                  <a:lnTo>
                    <a:pt x="113" y="269"/>
                  </a:lnTo>
                  <a:lnTo>
                    <a:pt x="116" y="269"/>
                  </a:lnTo>
                  <a:lnTo>
                    <a:pt x="118" y="270"/>
                  </a:lnTo>
                  <a:lnTo>
                    <a:pt x="121" y="270"/>
                  </a:lnTo>
                  <a:lnTo>
                    <a:pt x="125" y="271"/>
                  </a:lnTo>
                  <a:lnTo>
                    <a:pt x="127" y="271"/>
                  </a:lnTo>
                  <a:lnTo>
                    <a:pt x="130" y="271"/>
                  </a:lnTo>
                  <a:lnTo>
                    <a:pt x="134" y="273"/>
                  </a:lnTo>
                  <a:lnTo>
                    <a:pt x="137" y="273"/>
                  </a:lnTo>
                  <a:lnTo>
                    <a:pt x="139" y="273"/>
                  </a:lnTo>
                  <a:lnTo>
                    <a:pt x="143" y="273"/>
                  </a:lnTo>
                  <a:lnTo>
                    <a:pt x="146" y="274"/>
                  </a:lnTo>
                  <a:lnTo>
                    <a:pt x="149" y="274"/>
                  </a:lnTo>
                  <a:lnTo>
                    <a:pt x="151" y="274"/>
                  </a:lnTo>
                  <a:lnTo>
                    <a:pt x="155" y="274"/>
                  </a:lnTo>
                  <a:lnTo>
                    <a:pt x="158" y="274"/>
                  </a:lnTo>
                  <a:lnTo>
                    <a:pt x="161" y="274"/>
                  </a:lnTo>
                  <a:lnTo>
                    <a:pt x="165" y="274"/>
                  </a:lnTo>
                  <a:lnTo>
                    <a:pt x="167" y="274"/>
                  </a:lnTo>
                  <a:lnTo>
                    <a:pt x="170" y="274"/>
                  </a:lnTo>
                  <a:lnTo>
                    <a:pt x="174" y="274"/>
                  </a:lnTo>
                  <a:lnTo>
                    <a:pt x="177" y="273"/>
                  </a:lnTo>
                  <a:lnTo>
                    <a:pt x="180" y="273"/>
                  </a:lnTo>
                  <a:lnTo>
                    <a:pt x="184" y="273"/>
                  </a:lnTo>
                  <a:lnTo>
                    <a:pt x="186" y="271"/>
                  </a:lnTo>
                  <a:lnTo>
                    <a:pt x="189" y="271"/>
                  </a:lnTo>
                  <a:lnTo>
                    <a:pt x="193" y="271"/>
                  </a:lnTo>
                  <a:lnTo>
                    <a:pt x="196" y="270"/>
                  </a:lnTo>
                  <a:lnTo>
                    <a:pt x="199" y="270"/>
                  </a:lnTo>
                  <a:lnTo>
                    <a:pt x="203" y="269"/>
                  </a:lnTo>
                  <a:lnTo>
                    <a:pt x="205" y="269"/>
                  </a:lnTo>
                  <a:lnTo>
                    <a:pt x="208" y="268"/>
                  </a:lnTo>
                  <a:lnTo>
                    <a:pt x="211" y="268"/>
                  </a:lnTo>
                  <a:lnTo>
                    <a:pt x="215" y="267"/>
                  </a:lnTo>
                  <a:lnTo>
                    <a:pt x="217" y="266"/>
                  </a:lnTo>
                  <a:lnTo>
                    <a:pt x="220" y="266"/>
                  </a:lnTo>
                  <a:lnTo>
                    <a:pt x="224" y="265"/>
                  </a:lnTo>
                  <a:lnTo>
                    <a:pt x="227" y="264"/>
                  </a:lnTo>
                  <a:lnTo>
                    <a:pt x="229" y="263"/>
                  </a:lnTo>
                  <a:lnTo>
                    <a:pt x="233" y="261"/>
                  </a:lnTo>
                  <a:lnTo>
                    <a:pt x="236" y="261"/>
                  </a:lnTo>
                  <a:lnTo>
                    <a:pt x="239" y="260"/>
                  </a:lnTo>
                  <a:lnTo>
                    <a:pt x="241" y="259"/>
                  </a:lnTo>
                  <a:lnTo>
                    <a:pt x="245" y="258"/>
                  </a:lnTo>
                  <a:lnTo>
                    <a:pt x="247" y="257"/>
                  </a:lnTo>
                  <a:lnTo>
                    <a:pt x="250" y="256"/>
                  </a:lnTo>
                  <a:lnTo>
                    <a:pt x="254" y="254"/>
                  </a:lnTo>
                  <a:lnTo>
                    <a:pt x="256" y="253"/>
                  </a:lnTo>
                  <a:lnTo>
                    <a:pt x="259" y="251"/>
                  </a:lnTo>
                  <a:lnTo>
                    <a:pt x="261" y="250"/>
                  </a:lnTo>
                  <a:lnTo>
                    <a:pt x="265" y="249"/>
                  </a:lnTo>
                  <a:lnTo>
                    <a:pt x="267" y="248"/>
                  </a:lnTo>
                  <a:lnTo>
                    <a:pt x="270" y="246"/>
                  </a:lnTo>
                  <a:lnTo>
                    <a:pt x="273" y="245"/>
                  </a:lnTo>
                  <a:lnTo>
                    <a:pt x="276" y="244"/>
                  </a:lnTo>
                  <a:lnTo>
                    <a:pt x="278" y="241"/>
                  </a:lnTo>
                  <a:lnTo>
                    <a:pt x="280" y="240"/>
                  </a:lnTo>
                  <a:lnTo>
                    <a:pt x="284" y="238"/>
                  </a:lnTo>
                  <a:lnTo>
                    <a:pt x="286" y="237"/>
                  </a:lnTo>
                  <a:lnTo>
                    <a:pt x="288" y="236"/>
                  </a:lnTo>
                  <a:lnTo>
                    <a:pt x="290" y="234"/>
                  </a:lnTo>
                  <a:lnTo>
                    <a:pt x="294" y="231"/>
                  </a:lnTo>
                  <a:lnTo>
                    <a:pt x="296" y="230"/>
                  </a:lnTo>
                  <a:lnTo>
                    <a:pt x="298" y="228"/>
                  </a:lnTo>
                  <a:lnTo>
                    <a:pt x="300" y="227"/>
                  </a:lnTo>
                  <a:lnTo>
                    <a:pt x="303" y="225"/>
                  </a:lnTo>
                  <a:lnTo>
                    <a:pt x="305" y="223"/>
                  </a:lnTo>
                  <a:lnTo>
                    <a:pt x="307" y="221"/>
                  </a:lnTo>
                  <a:lnTo>
                    <a:pt x="309" y="219"/>
                  </a:lnTo>
                  <a:lnTo>
                    <a:pt x="312" y="217"/>
                  </a:lnTo>
                  <a:lnTo>
                    <a:pt x="314" y="216"/>
                  </a:lnTo>
                  <a:lnTo>
                    <a:pt x="316" y="214"/>
                  </a:lnTo>
                  <a:lnTo>
                    <a:pt x="318" y="211"/>
                  </a:lnTo>
                  <a:lnTo>
                    <a:pt x="320" y="209"/>
                  </a:lnTo>
                  <a:lnTo>
                    <a:pt x="322" y="207"/>
                  </a:lnTo>
                  <a:lnTo>
                    <a:pt x="324" y="206"/>
                  </a:lnTo>
                  <a:lnTo>
                    <a:pt x="326" y="204"/>
                  </a:lnTo>
                  <a:lnTo>
                    <a:pt x="327" y="201"/>
                  </a:lnTo>
                  <a:lnTo>
                    <a:pt x="329" y="199"/>
                  </a:lnTo>
                  <a:lnTo>
                    <a:pt x="332" y="197"/>
                  </a:lnTo>
                  <a:lnTo>
                    <a:pt x="333" y="195"/>
                  </a:lnTo>
                  <a:lnTo>
                    <a:pt x="334" y="193"/>
                  </a:lnTo>
                  <a:lnTo>
                    <a:pt x="336" y="190"/>
                  </a:lnTo>
                  <a:lnTo>
                    <a:pt x="337" y="188"/>
                  </a:lnTo>
                  <a:lnTo>
                    <a:pt x="339" y="186"/>
                  </a:lnTo>
                  <a:lnTo>
                    <a:pt x="340" y="184"/>
                  </a:lnTo>
                  <a:lnTo>
                    <a:pt x="342" y="181"/>
                  </a:lnTo>
                  <a:lnTo>
                    <a:pt x="343" y="179"/>
                  </a:lnTo>
                  <a:lnTo>
                    <a:pt x="345" y="177"/>
                  </a:lnTo>
                  <a:lnTo>
                    <a:pt x="346" y="175"/>
                  </a:lnTo>
                  <a:lnTo>
                    <a:pt x="347" y="173"/>
                  </a:lnTo>
                  <a:lnTo>
                    <a:pt x="348" y="170"/>
                  </a:lnTo>
                  <a:lnTo>
                    <a:pt x="349" y="168"/>
                  </a:lnTo>
                  <a:lnTo>
                    <a:pt x="350" y="166"/>
                  </a:lnTo>
                  <a:lnTo>
                    <a:pt x="352" y="163"/>
                  </a:lnTo>
                  <a:lnTo>
                    <a:pt x="352" y="160"/>
                  </a:lnTo>
                  <a:lnTo>
                    <a:pt x="353" y="158"/>
                  </a:lnTo>
                  <a:lnTo>
                    <a:pt x="354" y="156"/>
                  </a:lnTo>
                  <a:lnTo>
                    <a:pt x="355" y="154"/>
                  </a:lnTo>
                  <a:lnTo>
                    <a:pt x="355" y="151"/>
                  </a:lnTo>
                  <a:lnTo>
                    <a:pt x="356" y="149"/>
                  </a:lnTo>
                  <a:lnTo>
                    <a:pt x="356" y="146"/>
                  </a:lnTo>
                  <a:lnTo>
                    <a:pt x="357" y="144"/>
                  </a:lnTo>
                  <a:lnTo>
                    <a:pt x="357" y="141"/>
                  </a:lnTo>
                  <a:lnTo>
                    <a:pt x="358" y="139"/>
                  </a:lnTo>
                  <a:lnTo>
                    <a:pt x="358" y="137"/>
                  </a:lnTo>
                  <a:lnTo>
                    <a:pt x="358" y="135"/>
                  </a:lnTo>
                  <a:lnTo>
                    <a:pt x="359" y="133"/>
                  </a:lnTo>
                  <a:lnTo>
                    <a:pt x="359" y="129"/>
                  </a:lnTo>
                  <a:lnTo>
                    <a:pt x="359" y="127"/>
                  </a:lnTo>
                  <a:lnTo>
                    <a:pt x="359" y="125"/>
                  </a:lnTo>
                  <a:lnTo>
                    <a:pt x="359" y="123"/>
                  </a:lnTo>
                  <a:lnTo>
                    <a:pt x="359" y="120"/>
                  </a:lnTo>
                  <a:lnTo>
                    <a:pt x="359" y="118"/>
                  </a:lnTo>
                  <a:lnTo>
                    <a:pt x="359" y="116"/>
                  </a:lnTo>
                  <a:lnTo>
                    <a:pt x="359" y="114"/>
                  </a:lnTo>
                  <a:lnTo>
                    <a:pt x="359" y="110"/>
                  </a:lnTo>
                  <a:lnTo>
                    <a:pt x="359" y="108"/>
                  </a:lnTo>
                  <a:lnTo>
                    <a:pt x="358" y="106"/>
                  </a:lnTo>
                  <a:lnTo>
                    <a:pt x="358" y="104"/>
                  </a:lnTo>
                  <a:lnTo>
                    <a:pt x="358" y="101"/>
                  </a:lnTo>
                  <a:lnTo>
                    <a:pt x="357" y="99"/>
                  </a:lnTo>
                  <a:lnTo>
                    <a:pt x="357" y="97"/>
                  </a:lnTo>
                  <a:lnTo>
                    <a:pt x="356" y="95"/>
                  </a:lnTo>
                  <a:lnTo>
                    <a:pt x="355" y="93"/>
                  </a:lnTo>
                  <a:lnTo>
                    <a:pt x="355" y="90"/>
                  </a:lnTo>
                  <a:lnTo>
                    <a:pt x="354" y="88"/>
                  </a:lnTo>
                  <a:lnTo>
                    <a:pt x="353" y="86"/>
                  </a:lnTo>
                  <a:lnTo>
                    <a:pt x="353" y="84"/>
                  </a:lnTo>
                  <a:lnTo>
                    <a:pt x="352" y="81"/>
                  </a:lnTo>
                  <a:lnTo>
                    <a:pt x="350" y="79"/>
                  </a:lnTo>
                  <a:lnTo>
                    <a:pt x="349" y="77"/>
                  </a:lnTo>
                  <a:lnTo>
                    <a:pt x="348" y="75"/>
                  </a:lnTo>
                  <a:lnTo>
                    <a:pt x="347" y="73"/>
                  </a:lnTo>
                  <a:lnTo>
                    <a:pt x="346" y="70"/>
                  </a:lnTo>
                  <a:lnTo>
                    <a:pt x="345" y="68"/>
                  </a:lnTo>
                  <a:lnTo>
                    <a:pt x="344" y="66"/>
                  </a:lnTo>
                  <a:lnTo>
                    <a:pt x="343" y="65"/>
                  </a:lnTo>
                  <a:lnTo>
                    <a:pt x="340" y="63"/>
                  </a:lnTo>
                  <a:lnTo>
                    <a:pt x="339" y="60"/>
                  </a:lnTo>
                  <a:lnTo>
                    <a:pt x="338" y="58"/>
                  </a:lnTo>
                  <a:lnTo>
                    <a:pt x="336" y="57"/>
                  </a:lnTo>
                  <a:lnTo>
                    <a:pt x="335" y="55"/>
                  </a:lnTo>
                  <a:lnTo>
                    <a:pt x="334" y="53"/>
                  </a:lnTo>
                  <a:lnTo>
                    <a:pt x="332" y="50"/>
                  </a:lnTo>
                  <a:lnTo>
                    <a:pt x="330" y="49"/>
                  </a:lnTo>
                  <a:lnTo>
                    <a:pt x="328" y="47"/>
                  </a:lnTo>
                  <a:lnTo>
                    <a:pt x="326" y="46"/>
                  </a:lnTo>
                  <a:lnTo>
                    <a:pt x="325" y="44"/>
                  </a:lnTo>
                  <a:lnTo>
                    <a:pt x="323" y="41"/>
                  </a:lnTo>
                  <a:lnTo>
                    <a:pt x="320" y="40"/>
                  </a:lnTo>
                  <a:lnTo>
                    <a:pt x="318" y="38"/>
                  </a:lnTo>
                  <a:lnTo>
                    <a:pt x="317" y="37"/>
                  </a:lnTo>
                  <a:lnTo>
                    <a:pt x="315" y="35"/>
                  </a:lnTo>
                  <a:lnTo>
                    <a:pt x="313" y="34"/>
                  </a:lnTo>
                  <a:lnTo>
                    <a:pt x="310" y="33"/>
                  </a:lnTo>
                  <a:lnTo>
                    <a:pt x="308" y="30"/>
                  </a:lnTo>
                  <a:lnTo>
                    <a:pt x="306" y="29"/>
                  </a:lnTo>
                  <a:lnTo>
                    <a:pt x="304" y="28"/>
                  </a:lnTo>
                  <a:lnTo>
                    <a:pt x="302" y="26"/>
                  </a:lnTo>
                  <a:lnTo>
                    <a:pt x="299" y="25"/>
                  </a:lnTo>
                  <a:lnTo>
                    <a:pt x="297" y="24"/>
                  </a:lnTo>
                  <a:lnTo>
                    <a:pt x="295" y="23"/>
                  </a:lnTo>
                  <a:lnTo>
                    <a:pt x="291" y="21"/>
                  </a:lnTo>
                  <a:lnTo>
                    <a:pt x="289" y="20"/>
                  </a:lnTo>
                  <a:lnTo>
                    <a:pt x="287" y="18"/>
                  </a:lnTo>
                  <a:lnTo>
                    <a:pt x="285" y="17"/>
                  </a:lnTo>
                  <a:lnTo>
                    <a:pt x="281" y="16"/>
                  </a:lnTo>
                  <a:lnTo>
                    <a:pt x="279" y="15"/>
                  </a:lnTo>
                  <a:lnTo>
                    <a:pt x="277" y="14"/>
                  </a:lnTo>
                  <a:lnTo>
                    <a:pt x="274" y="14"/>
                  </a:lnTo>
                  <a:lnTo>
                    <a:pt x="271" y="13"/>
                  </a:lnTo>
                  <a:lnTo>
                    <a:pt x="268" y="11"/>
                  </a:lnTo>
                  <a:lnTo>
                    <a:pt x="266" y="10"/>
                  </a:lnTo>
                  <a:lnTo>
                    <a:pt x="263" y="9"/>
                  </a:lnTo>
                  <a:lnTo>
                    <a:pt x="260" y="8"/>
                  </a:lnTo>
                  <a:lnTo>
                    <a:pt x="257" y="8"/>
                  </a:lnTo>
                  <a:lnTo>
                    <a:pt x="255" y="7"/>
                  </a:lnTo>
                  <a:lnTo>
                    <a:pt x="251" y="6"/>
                  </a:lnTo>
                  <a:lnTo>
                    <a:pt x="248" y="6"/>
                  </a:lnTo>
                  <a:lnTo>
                    <a:pt x="246" y="5"/>
                  </a:lnTo>
                  <a:lnTo>
                    <a:pt x="243" y="5"/>
                  </a:lnTo>
                  <a:lnTo>
                    <a:pt x="240" y="4"/>
                  </a:lnTo>
                  <a:lnTo>
                    <a:pt x="237" y="4"/>
                  </a:lnTo>
                  <a:lnTo>
                    <a:pt x="234" y="3"/>
                  </a:lnTo>
                  <a:lnTo>
                    <a:pt x="230" y="3"/>
                  </a:lnTo>
                  <a:lnTo>
                    <a:pt x="228" y="3"/>
                  </a:lnTo>
                  <a:lnTo>
                    <a:pt x="225" y="1"/>
                  </a:lnTo>
                  <a:lnTo>
                    <a:pt x="221" y="1"/>
                  </a:lnTo>
                  <a:lnTo>
                    <a:pt x="219" y="1"/>
                  </a:lnTo>
                  <a:lnTo>
                    <a:pt x="216" y="1"/>
                  </a:lnTo>
                  <a:lnTo>
                    <a:pt x="213" y="1"/>
                  </a:lnTo>
                  <a:lnTo>
                    <a:pt x="209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0" y="0"/>
                  </a:lnTo>
                  <a:lnTo>
                    <a:pt x="187" y="1"/>
                  </a:lnTo>
                  <a:lnTo>
                    <a:pt x="185" y="1"/>
                  </a:lnTo>
                  <a:lnTo>
                    <a:pt x="181" y="1"/>
                  </a:lnTo>
                  <a:lnTo>
                    <a:pt x="178" y="1"/>
                  </a:lnTo>
                  <a:lnTo>
                    <a:pt x="175" y="3"/>
                  </a:lnTo>
                  <a:lnTo>
                    <a:pt x="171" y="3"/>
                  </a:lnTo>
                  <a:lnTo>
                    <a:pt x="169" y="3"/>
                  </a:lnTo>
                  <a:lnTo>
                    <a:pt x="166" y="4"/>
                  </a:lnTo>
                  <a:lnTo>
                    <a:pt x="163" y="4"/>
                  </a:lnTo>
                  <a:lnTo>
                    <a:pt x="159" y="5"/>
                  </a:lnTo>
                  <a:lnTo>
                    <a:pt x="156" y="5"/>
                  </a:lnTo>
                  <a:lnTo>
                    <a:pt x="153" y="6"/>
                  </a:lnTo>
                  <a:lnTo>
                    <a:pt x="150" y="6"/>
                  </a:lnTo>
                  <a:lnTo>
                    <a:pt x="147" y="7"/>
                  </a:lnTo>
                  <a:lnTo>
                    <a:pt x="144" y="8"/>
                  </a:lnTo>
                  <a:lnTo>
                    <a:pt x="140" y="8"/>
                  </a:lnTo>
                  <a:lnTo>
                    <a:pt x="138" y="9"/>
                  </a:lnTo>
                  <a:lnTo>
                    <a:pt x="135" y="10"/>
                  </a:lnTo>
                  <a:lnTo>
                    <a:pt x="131" y="11"/>
                  </a:lnTo>
                  <a:lnTo>
                    <a:pt x="128" y="11"/>
                  </a:lnTo>
                  <a:lnTo>
                    <a:pt x="126" y="13"/>
                  </a:lnTo>
                  <a:lnTo>
                    <a:pt x="123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4" y="17"/>
                  </a:lnTo>
                  <a:lnTo>
                    <a:pt x="110" y="18"/>
                  </a:lnTo>
                  <a:lnTo>
                    <a:pt x="108" y="19"/>
                  </a:lnTo>
                  <a:lnTo>
                    <a:pt x="105" y="20"/>
                  </a:lnTo>
                  <a:lnTo>
                    <a:pt x="103" y="21"/>
                  </a:lnTo>
                  <a:lnTo>
                    <a:pt x="99" y="24"/>
                  </a:lnTo>
                  <a:lnTo>
                    <a:pt x="97" y="25"/>
                  </a:lnTo>
                  <a:lnTo>
                    <a:pt x="94" y="26"/>
                  </a:lnTo>
                  <a:lnTo>
                    <a:pt x="91" y="27"/>
                  </a:lnTo>
                  <a:lnTo>
                    <a:pt x="88" y="29"/>
                  </a:lnTo>
                  <a:lnTo>
                    <a:pt x="86" y="30"/>
                  </a:lnTo>
                  <a:lnTo>
                    <a:pt x="83" y="31"/>
                  </a:lnTo>
                  <a:lnTo>
                    <a:pt x="80" y="34"/>
                  </a:lnTo>
                  <a:lnTo>
                    <a:pt x="78" y="35"/>
                  </a:lnTo>
                  <a:lnTo>
                    <a:pt x="75" y="36"/>
                  </a:lnTo>
                  <a:lnTo>
                    <a:pt x="73" y="38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5" y="44"/>
                  </a:lnTo>
                  <a:lnTo>
                    <a:pt x="63" y="45"/>
                  </a:lnTo>
                  <a:lnTo>
                    <a:pt x="60" y="47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4" y="53"/>
                  </a:lnTo>
                  <a:lnTo>
                    <a:pt x="51" y="54"/>
                  </a:lnTo>
                  <a:lnTo>
                    <a:pt x="49" y="56"/>
                  </a:lnTo>
                  <a:lnTo>
                    <a:pt x="47" y="58"/>
                  </a:lnTo>
                  <a:lnTo>
                    <a:pt x="45" y="60"/>
                  </a:lnTo>
                  <a:lnTo>
                    <a:pt x="43" y="61"/>
                  </a:lnTo>
                  <a:lnTo>
                    <a:pt x="41" y="64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5" y="70"/>
                  </a:lnTo>
                  <a:lnTo>
                    <a:pt x="34" y="73"/>
                  </a:lnTo>
                  <a:lnTo>
                    <a:pt x="31" y="74"/>
                  </a:lnTo>
                  <a:lnTo>
                    <a:pt x="29" y="76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5" y="83"/>
                  </a:lnTo>
                  <a:lnTo>
                    <a:pt x="24" y="85"/>
                  </a:lnTo>
                  <a:lnTo>
                    <a:pt x="21" y="87"/>
                  </a:lnTo>
                  <a:lnTo>
                    <a:pt x="20" y="89"/>
                  </a:lnTo>
                  <a:lnTo>
                    <a:pt x="19" y="91"/>
                  </a:lnTo>
                  <a:lnTo>
                    <a:pt x="17" y="94"/>
                  </a:lnTo>
                  <a:lnTo>
                    <a:pt x="16" y="96"/>
                  </a:lnTo>
                  <a:lnTo>
                    <a:pt x="15" y="98"/>
                  </a:lnTo>
                  <a:lnTo>
                    <a:pt x="14" y="100"/>
                  </a:lnTo>
                  <a:lnTo>
                    <a:pt x="13" y="103"/>
                  </a:lnTo>
                  <a:lnTo>
                    <a:pt x="11" y="106"/>
                  </a:lnTo>
                  <a:lnTo>
                    <a:pt x="10" y="108"/>
                  </a:lnTo>
                  <a:lnTo>
                    <a:pt x="9" y="110"/>
                  </a:lnTo>
                  <a:lnTo>
                    <a:pt x="8" y="113"/>
                  </a:lnTo>
                  <a:lnTo>
                    <a:pt x="7" y="115"/>
                  </a:lnTo>
                  <a:lnTo>
                    <a:pt x="7" y="117"/>
                  </a:lnTo>
                  <a:lnTo>
                    <a:pt x="6" y="119"/>
                  </a:lnTo>
                  <a:lnTo>
                    <a:pt x="5" y="121"/>
                  </a:lnTo>
                  <a:lnTo>
                    <a:pt x="5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3" y="131"/>
                  </a:lnTo>
                  <a:lnTo>
                    <a:pt x="3" y="134"/>
                  </a:lnTo>
                  <a:lnTo>
                    <a:pt x="1" y="136"/>
                  </a:lnTo>
                  <a:lnTo>
                    <a:pt x="1" y="138"/>
                  </a:lnTo>
                  <a:lnTo>
                    <a:pt x="1" y="141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1" y="165"/>
                  </a:lnTo>
                  <a:lnTo>
                    <a:pt x="1" y="167"/>
                  </a:lnTo>
                  <a:lnTo>
                    <a:pt x="1" y="169"/>
                  </a:lnTo>
                  <a:lnTo>
                    <a:pt x="1" y="171"/>
                  </a:lnTo>
                  <a:lnTo>
                    <a:pt x="3" y="174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103" y="1396"/>
              <a:ext cx="267" cy="220"/>
            </a:xfrm>
            <a:custGeom>
              <a:avLst/>
              <a:gdLst>
                <a:gd name="T0" fmla="*/ 0 w 1842"/>
                <a:gd name="T1" fmla="*/ 0 h 1520"/>
                <a:gd name="T2" fmla="*/ 0 w 1842"/>
                <a:gd name="T3" fmla="*/ 0 h 1520"/>
                <a:gd name="T4" fmla="*/ 0 w 1842"/>
                <a:gd name="T5" fmla="*/ 0 h 1520"/>
                <a:gd name="T6" fmla="*/ 0 w 1842"/>
                <a:gd name="T7" fmla="*/ 0 h 1520"/>
                <a:gd name="T8" fmla="*/ 0 w 1842"/>
                <a:gd name="T9" fmla="*/ 0 h 1520"/>
                <a:gd name="T10" fmla="*/ 0 w 1842"/>
                <a:gd name="T11" fmla="*/ 0 h 1520"/>
                <a:gd name="T12" fmla="*/ 0 w 1842"/>
                <a:gd name="T13" fmla="*/ 0 h 1520"/>
                <a:gd name="T14" fmla="*/ 0 w 1842"/>
                <a:gd name="T15" fmla="*/ 0 h 1520"/>
                <a:gd name="T16" fmla="*/ 0 w 1842"/>
                <a:gd name="T17" fmla="*/ 0 h 1520"/>
                <a:gd name="T18" fmla="*/ 0 w 1842"/>
                <a:gd name="T19" fmla="*/ 0 h 1520"/>
                <a:gd name="T20" fmla="*/ 0 w 1842"/>
                <a:gd name="T21" fmla="*/ 0 h 1520"/>
                <a:gd name="T22" fmla="*/ 0 w 1842"/>
                <a:gd name="T23" fmla="*/ 0 h 1520"/>
                <a:gd name="T24" fmla="*/ 0 w 1842"/>
                <a:gd name="T25" fmla="*/ 0 h 1520"/>
                <a:gd name="T26" fmla="*/ 0 w 1842"/>
                <a:gd name="T27" fmla="*/ 0 h 1520"/>
                <a:gd name="T28" fmla="*/ 0 w 1842"/>
                <a:gd name="T29" fmla="*/ 0 h 1520"/>
                <a:gd name="T30" fmla="*/ 0 w 1842"/>
                <a:gd name="T31" fmla="*/ 0 h 1520"/>
                <a:gd name="T32" fmla="*/ 0 w 1842"/>
                <a:gd name="T33" fmla="*/ 0 h 1520"/>
                <a:gd name="T34" fmla="*/ 0 w 1842"/>
                <a:gd name="T35" fmla="*/ 0 h 1520"/>
                <a:gd name="T36" fmla="*/ 0 w 1842"/>
                <a:gd name="T37" fmla="*/ 0 h 1520"/>
                <a:gd name="T38" fmla="*/ 0 w 1842"/>
                <a:gd name="T39" fmla="*/ 0 h 1520"/>
                <a:gd name="T40" fmla="*/ 0 w 1842"/>
                <a:gd name="T41" fmla="*/ 0 h 1520"/>
                <a:gd name="T42" fmla="*/ 0 w 1842"/>
                <a:gd name="T43" fmla="*/ 0 h 1520"/>
                <a:gd name="T44" fmla="*/ 0 w 1842"/>
                <a:gd name="T45" fmla="*/ 0 h 1520"/>
                <a:gd name="T46" fmla="*/ 0 w 1842"/>
                <a:gd name="T47" fmla="*/ 0 h 1520"/>
                <a:gd name="T48" fmla="*/ 0 w 1842"/>
                <a:gd name="T49" fmla="*/ 0 h 1520"/>
                <a:gd name="T50" fmla="*/ 0 w 1842"/>
                <a:gd name="T51" fmla="*/ 0 h 1520"/>
                <a:gd name="T52" fmla="*/ 0 w 1842"/>
                <a:gd name="T53" fmla="*/ 0 h 1520"/>
                <a:gd name="T54" fmla="*/ 0 w 1842"/>
                <a:gd name="T55" fmla="*/ 0 h 1520"/>
                <a:gd name="T56" fmla="*/ 0 w 1842"/>
                <a:gd name="T57" fmla="*/ 0 h 1520"/>
                <a:gd name="T58" fmla="*/ 0 w 1842"/>
                <a:gd name="T59" fmla="*/ 0 h 1520"/>
                <a:gd name="T60" fmla="*/ 0 w 1842"/>
                <a:gd name="T61" fmla="*/ 0 h 1520"/>
                <a:gd name="T62" fmla="*/ 0 w 1842"/>
                <a:gd name="T63" fmla="*/ 0 h 1520"/>
                <a:gd name="T64" fmla="*/ 0 w 1842"/>
                <a:gd name="T65" fmla="*/ 0 h 1520"/>
                <a:gd name="T66" fmla="*/ 0 w 1842"/>
                <a:gd name="T67" fmla="*/ 0 h 1520"/>
                <a:gd name="T68" fmla="*/ 0 w 1842"/>
                <a:gd name="T69" fmla="*/ 0 h 1520"/>
                <a:gd name="T70" fmla="*/ 0 w 1842"/>
                <a:gd name="T71" fmla="*/ 0 h 1520"/>
                <a:gd name="T72" fmla="*/ 0 w 1842"/>
                <a:gd name="T73" fmla="*/ 0 h 1520"/>
                <a:gd name="T74" fmla="*/ 0 w 1842"/>
                <a:gd name="T75" fmla="*/ 0 h 1520"/>
                <a:gd name="T76" fmla="*/ 0 w 1842"/>
                <a:gd name="T77" fmla="*/ 0 h 1520"/>
                <a:gd name="T78" fmla="*/ 0 w 1842"/>
                <a:gd name="T79" fmla="*/ 0 h 1520"/>
                <a:gd name="T80" fmla="*/ 0 w 1842"/>
                <a:gd name="T81" fmla="*/ 0 h 1520"/>
                <a:gd name="T82" fmla="*/ 0 w 1842"/>
                <a:gd name="T83" fmla="*/ 0 h 1520"/>
                <a:gd name="T84" fmla="*/ 0 w 1842"/>
                <a:gd name="T85" fmla="*/ 0 h 1520"/>
                <a:gd name="T86" fmla="*/ 0 w 1842"/>
                <a:gd name="T87" fmla="*/ 0 h 1520"/>
                <a:gd name="T88" fmla="*/ 0 w 1842"/>
                <a:gd name="T89" fmla="*/ 0 h 1520"/>
                <a:gd name="T90" fmla="*/ 0 w 1842"/>
                <a:gd name="T91" fmla="*/ 0 h 15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42"/>
                <a:gd name="T139" fmla="*/ 0 h 1520"/>
                <a:gd name="T140" fmla="*/ 1842 w 1842"/>
                <a:gd name="T141" fmla="*/ 1520 h 15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42" h="1520">
                  <a:moveTo>
                    <a:pt x="1842" y="587"/>
                  </a:moveTo>
                  <a:lnTo>
                    <a:pt x="1760" y="402"/>
                  </a:lnTo>
                  <a:lnTo>
                    <a:pt x="1470" y="275"/>
                  </a:lnTo>
                  <a:lnTo>
                    <a:pt x="1279" y="165"/>
                  </a:lnTo>
                  <a:lnTo>
                    <a:pt x="1212" y="43"/>
                  </a:lnTo>
                  <a:lnTo>
                    <a:pt x="1059" y="0"/>
                  </a:lnTo>
                  <a:lnTo>
                    <a:pt x="1020" y="80"/>
                  </a:lnTo>
                  <a:lnTo>
                    <a:pt x="1124" y="170"/>
                  </a:lnTo>
                  <a:lnTo>
                    <a:pt x="1222" y="235"/>
                  </a:lnTo>
                  <a:lnTo>
                    <a:pt x="1358" y="348"/>
                  </a:lnTo>
                  <a:lnTo>
                    <a:pt x="1456" y="466"/>
                  </a:lnTo>
                  <a:lnTo>
                    <a:pt x="1101" y="532"/>
                  </a:lnTo>
                  <a:lnTo>
                    <a:pt x="693" y="566"/>
                  </a:lnTo>
                  <a:lnTo>
                    <a:pt x="178" y="636"/>
                  </a:lnTo>
                  <a:lnTo>
                    <a:pt x="67" y="397"/>
                  </a:lnTo>
                  <a:lnTo>
                    <a:pt x="0" y="416"/>
                  </a:lnTo>
                  <a:lnTo>
                    <a:pt x="94" y="814"/>
                  </a:lnTo>
                  <a:lnTo>
                    <a:pt x="577" y="756"/>
                  </a:lnTo>
                  <a:lnTo>
                    <a:pt x="929" y="755"/>
                  </a:lnTo>
                  <a:lnTo>
                    <a:pt x="968" y="780"/>
                  </a:lnTo>
                  <a:lnTo>
                    <a:pt x="965" y="783"/>
                  </a:lnTo>
                  <a:lnTo>
                    <a:pt x="954" y="792"/>
                  </a:lnTo>
                  <a:lnTo>
                    <a:pt x="938" y="805"/>
                  </a:lnTo>
                  <a:lnTo>
                    <a:pt x="918" y="821"/>
                  </a:lnTo>
                  <a:lnTo>
                    <a:pt x="899" y="837"/>
                  </a:lnTo>
                  <a:lnTo>
                    <a:pt x="880" y="853"/>
                  </a:lnTo>
                  <a:lnTo>
                    <a:pt x="865" y="866"/>
                  </a:lnTo>
                  <a:lnTo>
                    <a:pt x="853" y="875"/>
                  </a:lnTo>
                  <a:lnTo>
                    <a:pt x="850" y="879"/>
                  </a:lnTo>
                  <a:lnTo>
                    <a:pt x="381" y="1113"/>
                  </a:lnTo>
                  <a:lnTo>
                    <a:pt x="199" y="1212"/>
                  </a:lnTo>
                  <a:lnTo>
                    <a:pt x="261" y="1520"/>
                  </a:lnTo>
                  <a:lnTo>
                    <a:pt x="329" y="1507"/>
                  </a:lnTo>
                  <a:lnTo>
                    <a:pt x="328" y="1307"/>
                  </a:lnTo>
                  <a:lnTo>
                    <a:pt x="786" y="1123"/>
                  </a:lnTo>
                  <a:lnTo>
                    <a:pt x="1099" y="950"/>
                  </a:lnTo>
                  <a:lnTo>
                    <a:pt x="1528" y="831"/>
                  </a:lnTo>
                  <a:lnTo>
                    <a:pt x="1440" y="964"/>
                  </a:lnTo>
                  <a:lnTo>
                    <a:pt x="1358" y="1135"/>
                  </a:lnTo>
                  <a:lnTo>
                    <a:pt x="1296" y="1199"/>
                  </a:lnTo>
                  <a:lnTo>
                    <a:pt x="1323" y="1369"/>
                  </a:lnTo>
                  <a:lnTo>
                    <a:pt x="1385" y="1357"/>
                  </a:lnTo>
                  <a:lnTo>
                    <a:pt x="1440" y="1247"/>
                  </a:lnTo>
                  <a:lnTo>
                    <a:pt x="1481" y="1126"/>
                  </a:lnTo>
                  <a:lnTo>
                    <a:pt x="1598" y="1004"/>
                  </a:lnTo>
                  <a:lnTo>
                    <a:pt x="1827" y="749"/>
                  </a:lnTo>
                  <a:lnTo>
                    <a:pt x="1827" y="744"/>
                  </a:lnTo>
                  <a:lnTo>
                    <a:pt x="1828" y="727"/>
                  </a:lnTo>
                  <a:lnTo>
                    <a:pt x="1829" y="705"/>
                  </a:lnTo>
                  <a:lnTo>
                    <a:pt x="1833" y="680"/>
                  </a:lnTo>
                  <a:lnTo>
                    <a:pt x="1834" y="652"/>
                  </a:lnTo>
                  <a:lnTo>
                    <a:pt x="1836" y="626"/>
                  </a:lnTo>
                  <a:lnTo>
                    <a:pt x="1839" y="604"/>
                  </a:lnTo>
                  <a:lnTo>
                    <a:pt x="1840" y="591"/>
                  </a:lnTo>
                  <a:lnTo>
                    <a:pt x="1842" y="587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420" y="1601"/>
              <a:ext cx="50" cy="41"/>
            </a:xfrm>
            <a:custGeom>
              <a:avLst/>
              <a:gdLst>
                <a:gd name="T0" fmla="*/ 0 w 351"/>
                <a:gd name="T1" fmla="*/ 0 h 279"/>
                <a:gd name="T2" fmla="*/ 0 w 351"/>
                <a:gd name="T3" fmla="*/ 0 h 279"/>
                <a:gd name="T4" fmla="*/ 0 w 351"/>
                <a:gd name="T5" fmla="*/ 0 h 279"/>
                <a:gd name="T6" fmla="*/ 0 w 351"/>
                <a:gd name="T7" fmla="*/ 0 h 279"/>
                <a:gd name="T8" fmla="*/ 0 w 351"/>
                <a:gd name="T9" fmla="*/ 0 h 279"/>
                <a:gd name="T10" fmla="*/ 0 w 351"/>
                <a:gd name="T11" fmla="*/ 0 h 279"/>
                <a:gd name="T12" fmla="*/ 0 w 351"/>
                <a:gd name="T13" fmla="*/ 0 h 279"/>
                <a:gd name="T14" fmla="*/ 0 w 351"/>
                <a:gd name="T15" fmla="*/ 0 h 279"/>
                <a:gd name="T16" fmla="*/ 0 w 351"/>
                <a:gd name="T17" fmla="*/ 0 h 279"/>
                <a:gd name="T18" fmla="*/ 0 w 351"/>
                <a:gd name="T19" fmla="*/ 0 h 279"/>
                <a:gd name="T20" fmla="*/ 0 w 351"/>
                <a:gd name="T21" fmla="*/ 0 h 279"/>
                <a:gd name="T22" fmla="*/ 0 w 351"/>
                <a:gd name="T23" fmla="*/ 0 h 279"/>
                <a:gd name="T24" fmla="*/ 0 w 351"/>
                <a:gd name="T25" fmla="*/ 0 h 279"/>
                <a:gd name="T26" fmla="*/ 0 w 351"/>
                <a:gd name="T27" fmla="*/ 0 h 279"/>
                <a:gd name="T28" fmla="*/ 0 w 351"/>
                <a:gd name="T29" fmla="*/ 0 h 279"/>
                <a:gd name="T30" fmla="*/ 0 w 351"/>
                <a:gd name="T31" fmla="*/ 0 h 279"/>
                <a:gd name="T32" fmla="*/ 0 w 351"/>
                <a:gd name="T33" fmla="*/ 0 h 279"/>
                <a:gd name="T34" fmla="*/ 0 w 351"/>
                <a:gd name="T35" fmla="*/ 0 h 279"/>
                <a:gd name="T36" fmla="*/ 0 w 351"/>
                <a:gd name="T37" fmla="*/ 0 h 279"/>
                <a:gd name="T38" fmla="*/ 0 w 351"/>
                <a:gd name="T39" fmla="*/ 0 h 279"/>
                <a:gd name="T40" fmla="*/ 0 w 351"/>
                <a:gd name="T41" fmla="*/ 0 h 279"/>
                <a:gd name="T42" fmla="*/ 0 w 351"/>
                <a:gd name="T43" fmla="*/ 0 h 279"/>
                <a:gd name="T44" fmla="*/ 0 w 351"/>
                <a:gd name="T45" fmla="*/ 0 h 279"/>
                <a:gd name="T46" fmla="*/ 0 w 351"/>
                <a:gd name="T47" fmla="*/ 0 h 279"/>
                <a:gd name="T48" fmla="*/ 0 w 351"/>
                <a:gd name="T49" fmla="*/ 0 h 279"/>
                <a:gd name="T50" fmla="*/ 0 w 351"/>
                <a:gd name="T51" fmla="*/ 0 h 279"/>
                <a:gd name="T52" fmla="*/ 0 w 351"/>
                <a:gd name="T53" fmla="*/ 0 h 279"/>
                <a:gd name="T54" fmla="*/ 0 w 351"/>
                <a:gd name="T55" fmla="*/ 0 h 279"/>
                <a:gd name="T56" fmla="*/ 0 w 351"/>
                <a:gd name="T57" fmla="*/ 0 h 279"/>
                <a:gd name="T58" fmla="*/ 0 w 351"/>
                <a:gd name="T59" fmla="*/ 0 h 279"/>
                <a:gd name="T60" fmla="*/ 0 w 351"/>
                <a:gd name="T61" fmla="*/ 0 h 279"/>
                <a:gd name="T62" fmla="*/ 0 w 351"/>
                <a:gd name="T63" fmla="*/ 0 h 279"/>
                <a:gd name="T64" fmla="*/ 0 w 351"/>
                <a:gd name="T65" fmla="*/ 0 h 279"/>
                <a:gd name="T66" fmla="*/ 0 w 351"/>
                <a:gd name="T67" fmla="*/ 0 h 279"/>
                <a:gd name="T68" fmla="*/ 0 w 351"/>
                <a:gd name="T69" fmla="*/ 0 h 279"/>
                <a:gd name="T70" fmla="*/ 0 w 351"/>
                <a:gd name="T71" fmla="*/ 0 h 279"/>
                <a:gd name="T72" fmla="*/ 0 w 351"/>
                <a:gd name="T73" fmla="*/ 0 h 279"/>
                <a:gd name="T74" fmla="*/ 0 w 351"/>
                <a:gd name="T75" fmla="*/ 0 h 279"/>
                <a:gd name="T76" fmla="*/ 0 w 351"/>
                <a:gd name="T77" fmla="*/ 0 h 279"/>
                <a:gd name="T78" fmla="*/ 0 w 351"/>
                <a:gd name="T79" fmla="*/ 0 h 279"/>
                <a:gd name="T80" fmla="*/ 0 w 351"/>
                <a:gd name="T81" fmla="*/ 0 h 279"/>
                <a:gd name="T82" fmla="*/ 0 w 351"/>
                <a:gd name="T83" fmla="*/ 0 h 279"/>
                <a:gd name="T84" fmla="*/ 0 w 351"/>
                <a:gd name="T85" fmla="*/ 0 h 279"/>
                <a:gd name="T86" fmla="*/ 0 w 351"/>
                <a:gd name="T87" fmla="*/ 0 h 279"/>
                <a:gd name="T88" fmla="*/ 0 w 351"/>
                <a:gd name="T89" fmla="*/ 0 h 279"/>
                <a:gd name="T90" fmla="*/ 0 w 351"/>
                <a:gd name="T91" fmla="*/ 0 h 279"/>
                <a:gd name="T92" fmla="*/ 0 w 351"/>
                <a:gd name="T93" fmla="*/ 0 h 279"/>
                <a:gd name="T94" fmla="*/ 0 w 351"/>
                <a:gd name="T95" fmla="*/ 0 h 279"/>
                <a:gd name="T96" fmla="*/ 0 w 351"/>
                <a:gd name="T97" fmla="*/ 0 h 279"/>
                <a:gd name="T98" fmla="*/ 0 w 351"/>
                <a:gd name="T99" fmla="*/ 0 h 279"/>
                <a:gd name="T100" fmla="*/ 0 w 351"/>
                <a:gd name="T101" fmla="*/ 0 h 279"/>
                <a:gd name="T102" fmla="*/ 0 w 351"/>
                <a:gd name="T103" fmla="*/ 0 h 279"/>
                <a:gd name="T104" fmla="*/ 0 w 351"/>
                <a:gd name="T105" fmla="*/ 0 h 279"/>
                <a:gd name="T106" fmla="*/ 0 w 351"/>
                <a:gd name="T107" fmla="*/ 0 h 279"/>
                <a:gd name="T108" fmla="*/ 0 w 351"/>
                <a:gd name="T109" fmla="*/ 0 h 279"/>
                <a:gd name="T110" fmla="*/ 0 w 351"/>
                <a:gd name="T111" fmla="*/ 0 h 279"/>
                <a:gd name="T112" fmla="*/ 0 w 351"/>
                <a:gd name="T113" fmla="*/ 0 h 279"/>
                <a:gd name="T114" fmla="*/ 0 w 351"/>
                <a:gd name="T115" fmla="*/ 0 h 279"/>
                <a:gd name="T116" fmla="*/ 0 w 351"/>
                <a:gd name="T117" fmla="*/ 0 h 279"/>
                <a:gd name="T118" fmla="*/ 0 w 351"/>
                <a:gd name="T119" fmla="*/ 0 h 2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1"/>
                <a:gd name="T181" fmla="*/ 0 h 279"/>
                <a:gd name="T182" fmla="*/ 351 w 351"/>
                <a:gd name="T183" fmla="*/ 279 h 2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1" h="279">
                  <a:moveTo>
                    <a:pt x="344" y="80"/>
                  </a:moveTo>
                  <a:lnTo>
                    <a:pt x="344" y="78"/>
                  </a:lnTo>
                  <a:lnTo>
                    <a:pt x="343" y="75"/>
                  </a:lnTo>
                  <a:lnTo>
                    <a:pt x="342" y="73"/>
                  </a:lnTo>
                  <a:lnTo>
                    <a:pt x="341" y="71"/>
                  </a:lnTo>
                  <a:lnTo>
                    <a:pt x="340" y="69"/>
                  </a:lnTo>
                  <a:lnTo>
                    <a:pt x="339" y="68"/>
                  </a:lnTo>
                  <a:lnTo>
                    <a:pt x="337" y="65"/>
                  </a:lnTo>
                  <a:lnTo>
                    <a:pt x="336" y="63"/>
                  </a:lnTo>
                  <a:lnTo>
                    <a:pt x="335" y="61"/>
                  </a:lnTo>
                  <a:lnTo>
                    <a:pt x="334" y="59"/>
                  </a:lnTo>
                  <a:lnTo>
                    <a:pt x="333" y="57"/>
                  </a:lnTo>
                  <a:lnTo>
                    <a:pt x="332" y="55"/>
                  </a:lnTo>
                  <a:lnTo>
                    <a:pt x="330" y="53"/>
                  </a:lnTo>
                  <a:lnTo>
                    <a:pt x="329" y="51"/>
                  </a:lnTo>
                  <a:lnTo>
                    <a:pt x="327" y="50"/>
                  </a:lnTo>
                  <a:lnTo>
                    <a:pt x="325" y="48"/>
                  </a:lnTo>
                  <a:lnTo>
                    <a:pt x="324" y="45"/>
                  </a:lnTo>
                  <a:lnTo>
                    <a:pt x="322" y="44"/>
                  </a:lnTo>
                  <a:lnTo>
                    <a:pt x="321" y="42"/>
                  </a:lnTo>
                  <a:lnTo>
                    <a:pt x="319" y="40"/>
                  </a:lnTo>
                  <a:lnTo>
                    <a:pt x="317" y="39"/>
                  </a:lnTo>
                  <a:lnTo>
                    <a:pt x="315" y="37"/>
                  </a:lnTo>
                  <a:lnTo>
                    <a:pt x="313" y="35"/>
                  </a:lnTo>
                  <a:lnTo>
                    <a:pt x="312" y="34"/>
                  </a:lnTo>
                  <a:lnTo>
                    <a:pt x="310" y="32"/>
                  </a:lnTo>
                  <a:lnTo>
                    <a:pt x="307" y="31"/>
                  </a:lnTo>
                  <a:lnTo>
                    <a:pt x="305" y="29"/>
                  </a:lnTo>
                  <a:lnTo>
                    <a:pt x="303" y="28"/>
                  </a:lnTo>
                  <a:lnTo>
                    <a:pt x="302" y="27"/>
                  </a:lnTo>
                  <a:lnTo>
                    <a:pt x="300" y="24"/>
                  </a:lnTo>
                  <a:lnTo>
                    <a:pt x="297" y="23"/>
                  </a:lnTo>
                  <a:lnTo>
                    <a:pt x="295" y="22"/>
                  </a:lnTo>
                  <a:lnTo>
                    <a:pt x="293" y="21"/>
                  </a:lnTo>
                  <a:lnTo>
                    <a:pt x="291" y="20"/>
                  </a:lnTo>
                  <a:lnTo>
                    <a:pt x="287" y="19"/>
                  </a:lnTo>
                  <a:lnTo>
                    <a:pt x="285" y="17"/>
                  </a:lnTo>
                  <a:lnTo>
                    <a:pt x="283" y="15"/>
                  </a:lnTo>
                  <a:lnTo>
                    <a:pt x="281" y="14"/>
                  </a:lnTo>
                  <a:lnTo>
                    <a:pt x="278" y="13"/>
                  </a:lnTo>
                  <a:lnTo>
                    <a:pt x="276" y="13"/>
                  </a:lnTo>
                  <a:lnTo>
                    <a:pt x="273" y="12"/>
                  </a:lnTo>
                  <a:lnTo>
                    <a:pt x="271" y="11"/>
                  </a:lnTo>
                  <a:lnTo>
                    <a:pt x="268" y="10"/>
                  </a:lnTo>
                  <a:lnTo>
                    <a:pt x="265" y="9"/>
                  </a:lnTo>
                  <a:lnTo>
                    <a:pt x="263" y="8"/>
                  </a:lnTo>
                  <a:lnTo>
                    <a:pt x="260" y="8"/>
                  </a:lnTo>
                  <a:lnTo>
                    <a:pt x="257" y="7"/>
                  </a:lnTo>
                  <a:lnTo>
                    <a:pt x="255" y="5"/>
                  </a:lnTo>
                  <a:lnTo>
                    <a:pt x="252" y="5"/>
                  </a:lnTo>
                  <a:lnTo>
                    <a:pt x="250" y="4"/>
                  </a:lnTo>
                  <a:lnTo>
                    <a:pt x="246" y="4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2"/>
                  </a:lnTo>
                  <a:lnTo>
                    <a:pt x="235" y="2"/>
                  </a:lnTo>
                  <a:lnTo>
                    <a:pt x="232" y="1"/>
                  </a:lnTo>
                  <a:lnTo>
                    <a:pt x="230" y="1"/>
                  </a:lnTo>
                  <a:lnTo>
                    <a:pt x="226" y="1"/>
                  </a:lnTo>
                  <a:lnTo>
                    <a:pt x="223" y="1"/>
                  </a:lnTo>
                  <a:lnTo>
                    <a:pt x="221" y="0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2" y="0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3" y="0"/>
                  </a:lnTo>
                  <a:lnTo>
                    <a:pt x="191" y="1"/>
                  </a:lnTo>
                  <a:lnTo>
                    <a:pt x="187" y="1"/>
                  </a:lnTo>
                  <a:lnTo>
                    <a:pt x="184" y="1"/>
                  </a:lnTo>
                  <a:lnTo>
                    <a:pt x="181" y="1"/>
                  </a:lnTo>
                  <a:lnTo>
                    <a:pt x="178" y="2"/>
                  </a:lnTo>
                  <a:lnTo>
                    <a:pt x="175" y="2"/>
                  </a:lnTo>
                  <a:lnTo>
                    <a:pt x="172" y="2"/>
                  </a:lnTo>
                  <a:lnTo>
                    <a:pt x="168" y="3"/>
                  </a:lnTo>
                  <a:lnTo>
                    <a:pt x="165" y="3"/>
                  </a:lnTo>
                  <a:lnTo>
                    <a:pt x="163" y="4"/>
                  </a:lnTo>
                  <a:lnTo>
                    <a:pt x="160" y="4"/>
                  </a:lnTo>
                  <a:lnTo>
                    <a:pt x="156" y="5"/>
                  </a:lnTo>
                  <a:lnTo>
                    <a:pt x="153" y="7"/>
                  </a:lnTo>
                  <a:lnTo>
                    <a:pt x="151" y="7"/>
                  </a:lnTo>
                  <a:lnTo>
                    <a:pt x="147" y="8"/>
                  </a:lnTo>
                  <a:lnTo>
                    <a:pt x="144" y="9"/>
                  </a:lnTo>
                  <a:lnTo>
                    <a:pt x="142" y="10"/>
                  </a:lnTo>
                  <a:lnTo>
                    <a:pt x="138" y="10"/>
                  </a:lnTo>
                  <a:lnTo>
                    <a:pt x="135" y="11"/>
                  </a:lnTo>
                  <a:lnTo>
                    <a:pt x="132" y="12"/>
                  </a:lnTo>
                  <a:lnTo>
                    <a:pt x="130" y="13"/>
                  </a:lnTo>
                  <a:lnTo>
                    <a:pt x="126" y="14"/>
                  </a:lnTo>
                  <a:lnTo>
                    <a:pt x="124" y="15"/>
                  </a:lnTo>
                  <a:lnTo>
                    <a:pt x="121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2" y="20"/>
                  </a:lnTo>
                  <a:lnTo>
                    <a:pt x="108" y="22"/>
                  </a:lnTo>
                  <a:lnTo>
                    <a:pt x="106" y="23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97" y="27"/>
                  </a:lnTo>
                  <a:lnTo>
                    <a:pt x="95" y="29"/>
                  </a:lnTo>
                  <a:lnTo>
                    <a:pt x="92" y="30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4" y="34"/>
                  </a:lnTo>
                  <a:lnTo>
                    <a:pt x="82" y="37"/>
                  </a:lnTo>
                  <a:lnTo>
                    <a:pt x="80" y="38"/>
                  </a:lnTo>
                  <a:lnTo>
                    <a:pt x="76" y="40"/>
                  </a:lnTo>
                  <a:lnTo>
                    <a:pt x="74" y="41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6" y="47"/>
                  </a:lnTo>
                  <a:lnTo>
                    <a:pt x="64" y="49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57" y="54"/>
                  </a:lnTo>
                  <a:lnTo>
                    <a:pt x="55" y="57"/>
                  </a:lnTo>
                  <a:lnTo>
                    <a:pt x="53" y="58"/>
                  </a:lnTo>
                  <a:lnTo>
                    <a:pt x="51" y="60"/>
                  </a:lnTo>
                  <a:lnTo>
                    <a:pt x="48" y="62"/>
                  </a:lnTo>
                  <a:lnTo>
                    <a:pt x="46" y="64"/>
                  </a:lnTo>
                  <a:lnTo>
                    <a:pt x="44" y="67"/>
                  </a:lnTo>
                  <a:lnTo>
                    <a:pt x="42" y="69"/>
                  </a:lnTo>
                  <a:lnTo>
                    <a:pt x="41" y="71"/>
                  </a:lnTo>
                  <a:lnTo>
                    <a:pt x="38" y="73"/>
                  </a:lnTo>
                  <a:lnTo>
                    <a:pt x="36" y="74"/>
                  </a:lnTo>
                  <a:lnTo>
                    <a:pt x="34" y="77"/>
                  </a:lnTo>
                  <a:lnTo>
                    <a:pt x="33" y="79"/>
                  </a:lnTo>
                  <a:lnTo>
                    <a:pt x="31" y="81"/>
                  </a:lnTo>
                  <a:lnTo>
                    <a:pt x="30" y="83"/>
                  </a:lnTo>
                  <a:lnTo>
                    <a:pt x="27" y="85"/>
                  </a:lnTo>
                  <a:lnTo>
                    <a:pt x="26" y="88"/>
                  </a:lnTo>
                  <a:lnTo>
                    <a:pt x="24" y="90"/>
                  </a:lnTo>
                  <a:lnTo>
                    <a:pt x="23" y="93"/>
                  </a:lnTo>
                  <a:lnTo>
                    <a:pt x="21" y="95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7" y="102"/>
                  </a:lnTo>
                  <a:lnTo>
                    <a:pt x="15" y="104"/>
                  </a:lnTo>
                  <a:lnTo>
                    <a:pt x="14" y="107"/>
                  </a:lnTo>
                  <a:lnTo>
                    <a:pt x="13" y="109"/>
                  </a:lnTo>
                  <a:lnTo>
                    <a:pt x="12" y="111"/>
                  </a:lnTo>
                  <a:lnTo>
                    <a:pt x="11" y="114"/>
                  </a:lnTo>
                  <a:lnTo>
                    <a:pt x="10" y="117"/>
                  </a:lnTo>
                  <a:lnTo>
                    <a:pt x="8" y="119"/>
                  </a:lnTo>
                  <a:lnTo>
                    <a:pt x="7" y="121"/>
                  </a:lnTo>
                  <a:lnTo>
                    <a:pt x="7" y="123"/>
                  </a:lnTo>
                  <a:lnTo>
                    <a:pt x="6" y="125"/>
                  </a:lnTo>
                  <a:lnTo>
                    <a:pt x="5" y="129"/>
                  </a:lnTo>
                  <a:lnTo>
                    <a:pt x="4" y="131"/>
                  </a:lnTo>
                  <a:lnTo>
                    <a:pt x="4" y="133"/>
                  </a:lnTo>
                  <a:lnTo>
                    <a:pt x="3" y="135"/>
                  </a:lnTo>
                  <a:lnTo>
                    <a:pt x="3" y="138"/>
                  </a:lnTo>
                  <a:lnTo>
                    <a:pt x="2" y="141"/>
                  </a:lnTo>
                  <a:lnTo>
                    <a:pt x="2" y="143"/>
                  </a:lnTo>
                  <a:lnTo>
                    <a:pt x="1" y="145"/>
                  </a:lnTo>
                  <a:lnTo>
                    <a:pt x="1" y="148"/>
                  </a:lnTo>
                  <a:lnTo>
                    <a:pt x="1" y="150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0" y="174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1" y="181"/>
                  </a:lnTo>
                  <a:lnTo>
                    <a:pt x="2" y="183"/>
                  </a:lnTo>
                  <a:lnTo>
                    <a:pt x="2" y="185"/>
                  </a:lnTo>
                  <a:lnTo>
                    <a:pt x="2" y="189"/>
                  </a:lnTo>
                  <a:lnTo>
                    <a:pt x="3" y="191"/>
                  </a:lnTo>
                  <a:lnTo>
                    <a:pt x="3" y="193"/>
                  </a:lnTo>
                  <a:lnTo>
                    <a:pt x="4" y="195"/>
                  </a:lnTo>
                  <a:lnTo>
                    <a:pt x="5" y="198"/>
                  </a:lnTo>
                  <a:lnTo>
                    <a:pt x="5" y="200"/>
                  </a:lnTo>
                  <a:lnTo>
                    <a:pt x="6" y="202"/>
                  </a:lnTo>
                  <a:lnTo>
                    <a:pt x="7" y="204"/>
                  </a:lnTo>
                  <a:lnTo>
                    <a:pt x="8" y="207"/>
                  </a:lnTo>
                  <a:lnTo>
                    <a:pt x="10" y="208"/>
                  </a:lnTo>
                  <a:lnTo>
                    <a:pt x="11" y="210"/>
                  </a:lnTo>
                  <a:lnTo>
                    <a:pt x="12" y="212"/>
                  </a:lnTo>
                  <a:lnTo>
                    <a:pt x="13" y="214"/>
                  </a:lnTo>
                  <a:lnTo>
                    <a:pt x="14" y="217"/>
                  </a:lnTo>
                  <a:lnTo>
                    <a:pt x="15" y="219"/>
                  </a:lnTo>
                  <a:lnTo>
                    <a:pt x="16" y="221"/>
                  </a:lnTo>
                  <a:lnTo>
                    <a:pt x="17" y="222"/>
                  </a:lnTo>
                  <a:lnTo>
                    <a:pt x="18" y="224"/>
                  </a:lnTo>
                  <a:lnTo>
                    <a:pt x="21" y="227"/>
                  </a:lnTo>
                  <a:lnTo>
                    <a:pt x="22" y="228"/>
                  </a:lnTo>
                  <a:lnTo>
                    <a:pt x="23" y="230"/>
                  </a:lnTo>
                  <a:lnTo>
                    <a:pt x="25" y="232"/>
                  </a:lnTo>
                  <a:lnTo>
                    <a:pt x="26" y="233"/>
                  </a:lnTo>
                  <a:lnTo>
                    <a:pt x="28" y="235"/>
                  </a:lnTo>
                  <a:lnTo>
                    <a:pt x="30" y="238"/>
                  </a:lnTo>
                  <a:lnTo>
                    <a:pt x="32" y="239"/>
                  </a:lnTo>
                  <a:lnTo>
                    <a:pt x="34" y="241"/>
                  </a:lnTo>
                  <a:lnTo>
                    <a:pt x="35" y="242"/>
                  </a:lnTo>
                  <a:lnTo>
                    <a:pt x="37" y="244"/>
                  </a:lnTo>
                  <a:lnTo>
                    <a:pt x="40" y="245"/>
                  </a:lnTo>
                  <a:lnTo>
                    <a:pt x="41" y="247"/>
                  </a:lnTo>
                  <a:lnTo>
                    <a:pt x="43" y="249"/>
                  </a:lnTo>
                  <a:lnTo>
                    <a:pt x="45" y="250"/>
                  </a:lnTo>
                  <a:lnTo>
                    <a:pt x="47" y="251"/>
                  </a:lnTo>
                  <a:lnTo>
                    <a:pt x="50" y="253"/>
                  </a:lnTo>
                  <a:lnTo>
                    <a:pt x="52" y="254"/>
                  </a:lnTo>
                  <a:lnTo>
                    <a:pt x="54" y="255"/>
                  </a:lnTo>
                  <a:lnTo>
                    <a:pt x="56" y="257"/>
                  </a:lnTo>
                  <a:lnTo>
                    <a:pt x="58" y="259"/>
                  </a:lnTo>
                  <a:lnTo>
                    <a:pt x="61" y="260"/>
                  </a:lnTo>
                  <a:lnTo>
                    <a:pt x="63" y="261"/>
                  </a:lnTo>
                  <a:lnTo>
                    <a:pt x="65" y="262"/>
                  </a:lnTo>
                  <a:lnTo>
                    <a:pt x="67" y="263"/>
                  </a:lnTo>
                  <a:lnTo>
                    <a:pt x="71" y="264"/>
                  </a:lnTo>
                  <a:lnTo>
                    <a:pt x="73" y="265"/>
                  </a:lnTo>
                  <a:lnTo>
                    <a:pt x="75" y="267"/>
                  </a:lnTo>
                  <a:lnTo>
                    <a:pt x="77" y="268"/>
                  </a:lnTo>
                  <a:lnTo>
                    <a:pt x="81" y="268"/>
                  </a:lnTo>
                  <a:lnTo>
                    <a:pt x="83" y="269"/>
                  </a:lnTo>
                  <a:lnTo>
                    <a:pt x="85" y="270"/>
                  </a:lnTo>
                  <a:lnTo>
                    <a:pt x="88" y="271"/>
                  </a:lnTo>
                  <a:lnTo>
                    <a:pt x="91" y="272"/>
                  </a:lnTo>
                  <a:lnTo>
                    <a:pt x="94" y="272"/>
                  </a:lnTo>
                  <a:lnTo>
                    <a:pt x="96" y="273"/>
                  </a:lnTo>
                  <a:lnTo>
                    <a:pt x="100" y="273"/>
                  </a:lnTo>
                  <a:lnTo>
                    <a:pt x="102" y="274"/>
                  </a:lnTo>
                  <a:lnTo>
                    <a:pt x="105" y="275"/>
                  </a:lnTo>
                  <a:lnTo>
                    <a:pt x="107" y="275"/>
                  </a:lnTo>
                  <a:lnTo>
                    <a:pt x="111" y="275"/>
                  </a:lnTo>
                  <a:lnTo>
                    <a:pt x="113" y="277"/>
                  </a:lnTo>
                  <a:lnTo>
                    <a:pt x="116" y="277"/>
                  </a:lnTo>
                  <a:lnTo>
                    <a:pt x="118" y="278"/>
                  </a:lnTo>
                  <a:lnTo>
                    <a:pt x="122" y="278"/>
                  </a:lnTo>
                  <a:lnTo>
                    <a:pt x="125" y="278"/>
                  </a:lnTo>
                  <a:lnTo>
                    <a:pt x="127" y="278"/>
                  </a:lnTo>
                  <a:lnTo>
                    <a:pt x="131" y="279"/>
                  </a:lnTo>
                  <a:lnTo>
                    <a:pt x="134" y="279"/>
                  </a:lnTo>
                  <a:lnTo>
                    <a:pt x="136" y="279"/>
                  </a:lnTo>
                  <a:lnTo>
                    <a:pt x="140" y="279"/>
                  </a:lnTo>
                  <a:lnTo>
                    <a:pt x="143" y="279"/>
                  </a:lnTo>
                  <a:lnTo>
                    <a:pt x="146" y="279"/>
                  </a:lnTo>
                  <a:lnTo>
                    <a:pt x="148" y="279"/>
                  </a:lnTo>
                  <a:lnTo>
                    <a:pt x="152" y="279"/>
                  </a:lnTo>
                  <a:lnTo>
                    <a:pt x="155" y="279"/>
                  </a:lnTo>
                  <a:lnTo>
                    <a:pt x="157" y="278"/>
                  </a:lnTo>
                  <a:lnTo>
                    <a:pt x="161" y="278"/>
                  </a:lnTo>
                  <a:lnTo>
                    <a:pt x="164" y="278"/>
                  </a:lnTo>
                  <a:lnTo>
                    <a:pt x="167" y="278"/>
                  </a:lnTo>
                  <a:lnTo>
                    <a:pt x="170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80" y="275"/>
                  </a:lnTo>
                  <a:lnTo>
                    <a:pt x="183" y="275"/>
                  </a:lnTo>
                  <a:lnTo>
                    <a:pt x="185" y="274"/>
                  </a:lnTo>
                  <a:lnTo>
                    <a:pt x="188" y="274"/>
                  </a:lnTo>
                  <a:lnTo>
                    <a:pt x="192" y="273"/>
                  </a:lnTo>
                  <a:lnTo>
                    <a:pt x="195" y="272"/>
                  </a:lnTo>
                  <a:lnTo>
                    <a:pt x="197" y="272"/>
                  </a:lnTo>
                  <a:lnTo>
                    <a:pt x="201" y="271"/>
                  </a:lnTo>
                  <a:lnTo>
                    <a:pt x="204" y="270"/>
                  </a:lnTo>
                  <a:lnTo>
                    <a:pt x="206" y="270"/>
                  </a:lnTo>
                  <a:lnTo>
                    <a:pt x="210" y="269"/>
                  </a:lnTo>
                  <a:lnTo>
                    <a:pt x="213" y="268"/>
                  </a:lnTo>
                  <a:lnTo>
                    <a:pt x="216" y="267"/>
                  </a:lnTo>
                  <a:lnTo>
                    <a:pt x="218" y="265"/>
                  </a:lnTo>
                  <a:lnTo>
                    <a:pt x="222" y="264"/>
                  </a:lnTo>
                  <a:lnTo>
                    <a:pt x="225" y="263"/>
                  </a:lnTo>
                  <a:lnTo>
                    <a:pt x="227" y="262"/>
                  </a:lnTo>
                  <a:lnTo>
                    <a:pt x="231" y="261"/>
                  </a:lnTo>
                  <a:lnTo>
                    <a:pt x="233" y="260"/>
                  </a:lnTo>
                  <a:lnTo>
                    <a:pt x="236" y="259"/>
                  </a:lnTo>
                  <a:lnTo>
                    <a:pt x="240" y="258"/>
                  </a:lnTo>
                  <a:lnTo>
                    <a:pt x="242" y="257"/>
                  </a:lnTo>
                  <a:lnTo>
                    <a:pt x="245" y="255"/>
                  </a:lnTo>
                  <a:lnTo>
                    <a:pt x="247" y="253"/>
                  </a:lnTo>
                  <a:lnTo>
                    <a:pt x="251" y="252"/>
                  </a:lnTo>
                  <a:lnTo>
                    <a:pt x="253" y="251"/>
                  </a:lnTo>
                  <a:lnTo>
                    <a:pt x="256" y="249"/>
                  </a:lnTo>
                  <a:lnTo>
                    <a:pt x="258" y="248"/>
                  </a:lnTo>
                  <a:lnTo>
                    <a:pt x="262" y="247"/>
                  </a:lnTo>
                  <a:lnTo>
                    <a:pt x="264" y="244"/>
                  </a:lnTo>
                  <a:lnTo>
                    <a:pt x="266" y="243"/>
                  </a:lnTo>
                  <a:lnTo>
                    <a:pt x="270" y="241"/>
                  </a:lnTo>
                  <a:lnTo>
                    <a:pt x="272" y="240"/>
                  </a:lnTo>
                  <a:lnTo>
                    <a:pt x="274" y="238"/>
                  </a:lnTo>
                  <a:lnTo>
                    <a:pt x="277" y="237"/>
                  </a:lnTo>
                  <a:lnTo>
                    <a:pt x="280" y="234"/>
                  </a:lnTo>
                  <a:lnTo>
                    <a:pt x="282" y="232"/>
                  </a:lnTo>
                  <a:lnTo>
                    <a:pt x="284" y="231"/>
                  </a:lnTo>
                  <a:lnTo>
                    <a:pt x="286" y="229"/>
                  </a:lnTo>
                  <a:lnTo>
                    <a:pt x="289" y="227"/>
                  </a:lnTo>
                  <a:lnTo>
                    <a:pt x="291" y="225"/>
                  </a:lnTo>
                  <a:lnTo>
                    <a:pt x="294" y="223"/>
                  </a:lnTo>
                  <a:lnTo>
                    <a:pt x="296" y="221"/>
                  </a:lnTo>
                  <a:lnTo>
                    <a:pt x="299" y="219"/>
                  </a:lnTo>
                  <a:lnTo>
                    <a:pt x="300" y="218"/>
                  </a:lnTo>
                  <a:lnTo>
                    <a:pt x="302" y="215"/>
                  </a:lnTo>
                  <a:lnTo>
                    <a:pt x="304" y="213"/>
                  </a:lnTo>
                  <a:lnTo>
                    <a:pt x="306" y="211"/>
                  </a:lnTo>
                  <a:lnTo>
                    <a:pt x="309" y="209"/>
                  </a:lnTo>
                  <a:lnTo>
                    <a:pt x="311" y="207"/>
                  </a:lnTo>
                  <a:lnTo>
                    <a:pt x="312" y="204"/>
                  </a:lnTo>
                  <a:lnTo>
                    <a:pt x="314" y="202"/>
                  </a:lnTo>
                  <a:lnTo>
                    <a:pt x="316" y="200"/>
                  </a:lnTo>
                  <a:lnTo>
                    <a:pt x="317" y="198"/>
                  </a:lnTo>
                  <a:lnTo>
                    <a:pt x="320" y="195"/>
                  </a:lnTo>
                  <a:lnTo>
                    <a:pt x="322" y="193"/>
                  </a:lnTo>
                  <a:lnTo>
                    <a:pt x="323" y="191"/>
                  </a:lnTo>
                  <a:lnTo>
                    <a:pt x="324" y="189"/>
                  </a:lnTo>
                  <a:lnTo>
                    <a:pt x="326" y="187"/>
                  </a:lnTo>
                  <a:lnTo>
                    <a:pt x="327" y="184"/>
                  </a:lnTo>
                  <a:lnTo>
                    <a:pt x="330" y="182"/>
                  </a:lnTo>
                  <a:lnTo>
                    <a:pt x="331" y="180"/>
                  </a:lnTo>
                  <a:lnTo>
                    <a:pt x="332" y="178"/>
                  </a:lnTo>
                  <a:lnTo>
                    <a:pt x="333" y="175"/>
                  </a:lnTo>
                  <a:lnTo>
                    <a:pt x="334" y="173"/>
                  </a:lnTo>
                  <a:lnTo>
                    <a:pt x="336" y="171"/>
                  </a:lnTo>
                  <a:lnTo>
                    <a:pt x="337" y="168"/>
                  </a:lnTo>
                  <a:lnTo>
                    <a:pt x="339" y="165"/>
                  </a:lnTo>
                  <a:lnTo>
                    <a:pt x="340" y="163"/>
                  </a:lnTo>
                  <a:lnTo>
                    <a:pt x="341" y="161"/>
                  </a:lnTo>
                  <a:lnTo>
                    <a:pt x="342" y="159"/>
                  </a:lnTo>
                  <a:lnTo>
                    <a:pt x="342" y="157"/>
                  </a:lnTo>
                  <a:lnTo>
                    <a:pt x="343" y="153"/>
                  </a:lnTo>
                  <a:lnTo>
                    <a:pt x="344" y="151"/>
                  </a:lnTo>
                  <a:lnTo>
                    <a:pt x="345" y="149"/>
                  </a:lnTo>
                  <a:lnTo>
                    <a:pt x="345" y="147"/>
                  </a:lnTo>
                  <a:lnTo>
                    <a:pt x="346" y="144"/>
                  </a:lnTo>
                  <a:lnTo>
                    <a:pt x="346" y="142"/>
                  </a:lnTo>
                  <a:lnTo>
                    <a:pt x="347" y="139"/>
                  </a:lnTo>
                  <a:lnTo>
                    <a:pt x="347" y="137"/>
                  </a:lnTo>
                  <a:lnTo>
                    <a:pt x="349" y="134"/>
                  </a:lnTo>
                  <a:lnTo>
                    <a:pt x="349" y="132"/>
                  </a:lnTo>
                  <a:lnTo>
                    <a:pt x="350" y="130"/>
                  </a:lnTo>
                  <a:lnTo>
                    <a:pt x="350" y="127"/>
                  </a:lnTo>
                  <a:lnTo>
                    <a:pt x="350" y="124"/>
                  </a:lnTo>
                  <a:lnTo>
                    <a:pt x="350" y="122"/>
                  </a:lnTo>
                  <a:lnTo>
                    <a:pt x="350" y="120"/>
                  </a:lnTo>
                  <a:lnTo>
                    <a:pt x="350" y="118"/>
                  </a:lnTo>
                  <a:lnTo>
                    <a:pt x="351" y="114"/>
                  </a:lnTo>
                  <a:lnTo>
                    <a:pt x="351" y="112"/>
                  </a:lnTo>
                  <a:lnTo>
                    <a:pt x="350" y="110"/>
                  </a:lnTo>
                  <a:lnTo>
                    <a:pt x="350" y="108"/>
                  </a:lnTo>
                  <a:lnTo>
                    <a:pt x="350" y="105"/>
                  </a:lnTo>
                  <a:lnTo>
                    <a:pt x="350" y="103"/>
                  </a:lnTo>
                  <a:lnTo>
                    <a:pt x="350" y="101"/>
                  </a:lnTo>
                  <a:lnTo>
                    <a:pt x="349" y="99"/>
                  </a:lnTo>
                  <a:lnTo>
                    <a:pt x="349" y="95"/>
                  </a:lnTo>
                  <a:lnTo>
                    <a:pt x="349" y="93"/>
                  </a:lnTo>
                  <a:lnTo>
                    <a:pt x="347" y="91"/>
                  </a:lnTo>
                  <a:lnTo>
                    <a:pt x="347" y="89"/>
                  </a:lnTo>
                  <a:lnTo>
                    <a:pt x="346" y="87"/>
                  </a:lnTo>
                  <a:lnTo>
                    <a:pt x="346" y="84"/>
                  </a:lnTo>
                  <a:lnTo>
                    <a:pt x="345" y="82"/>
                  </a:lnTo>
                  <a:lnTo>
                    <a:pt x="344" y="80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151" y="1571"/>
              <a:ext cx="267" cy="233"/>
            </a:xfrm>
            <a:custGeom>
              <a:avLst/>
              <a:gdLst>
                <a:gd name="T0" fmla="*/ 0 w 1851"/>
                <a:gd name="T1" fmla="*/ 0 h 1608"/>
                <a:gd name="T2" fmla="*/ 0 w 1851"/>
                <a:gd name="T3" fmla="*/ 0 h 1608"/>
                <a:gd name="T4" fmla="*/ 0 w 1851"/>
                <a:gd name="T5" fmla="*/ 0 h 1608"/>
                <a:gd name="T6" fmla="*/ 0 w 1851"/>
                <a:gd name="T7" fmla="*/ 0 h 1608"/>
                <a:gd name="T8" fmla="*/ 0 w 1851"/>
                <a:gd name="T9" fmla="*/ 0 h 1608"/>
                <a:gd name="T10" fmla="*/ 0 w 1851"/>
                <a:gd name="T11" fmla="*/ 0 h 1608"/>
                <a:gd name="T12" fmla="*/ 0 w 1851"/>
                <a:gd name="T13" fmla="*/ 0 h 1608"/>
                <a:gd name="T14" fmla="*/ 0 w 1851"/>
                <a:gd name="T15" fmla="*/ 0 h 1608"/>
                <a:gd name="T16" fmla="*/ 0 w 1851"/>
                <a:gd name="T17" fmla="*/ 0 h 1608"/>
                <a:gd name="T18" fmla="*/ 0 w 1851"/>
                <a:gd name="T19" fmla="*/ 0 h 1608"/>
                <a:gd name="T20" fmla="*/ 0 w 1851"/>
                <a:gd name="T21" fmla="*/ 0 h 1608"/>
                <a:gd name="T22" fmla="*/ 0 w 1851"/>
                <a:gd name="T23" fmla="*/ 0 h 1608"/>
                <a:gd name="T24" fmla="*/ 0 w 1851"/>
                <a:gd name="T25" fmla="*/ 0 h 1608"/>
                <a:gd name="T26" fmla="*/ 0 w 1851"/>
                <a:gd name="T27" fmla="*/ 0 h 1608"/>
                <a:gd name="T28" fmla="*/ 0 w 1851"/>
                <a:gd name="T29" fmla="*/ 0 h 1608"/>
                <a:gd name="T30" fmla="*/ 0 w 1851"/>
                <a:gd name="T31" fmla="*/ 0 h 1608"/>
                <a:gd name="T32" fmla="*/ 0 w 1851"/>
                <a:gd name="T33" fmla="*/ 0 h 1608"/>
                <a:gd name="T34" fmla="*/ 0 w 1851"/>
                <a:gd name="T35" fmla="*/ 0 h 1608"/>
                <a:gd name="T36" fmla="*/ 0 w 1851"/>
                <a:gd name="T37" fmla="*/ 0 h 1608"/>
                <a:gd name="T38" fmla="*/ 0 w 1851"/>
                <a:gd name="T39" fmla="*/ 0 h 1608"/>
                <a:gd name="T40" fmla="*/ 0 w 1851"/>
                <a:gd name="T41" fmla="*/ 0 h 1608"/>
                <a:gd name="T42" fmla="*/ 0 w 1851"/>
                <a:gd name="T43" fmla="*/ 0 h 1608"/>
                <a:gd name="T44" fmla="*/ 0 w 1851"/>
                <a:gd name="T45" fmla="*/ 0 h 1608"/>
                <a:gd name="T46" fmla="*/ 0 w 1851"/>
                <a:gd name="T47" fmla="*/ 0 h 1608"/>
                <a:gd name="T48" fmla="*/ 0 w 1851"/>
                <a:gd name="T49" fmla="*/ 0 h 1608"/>
                <a:gd name="T50" fmla="*/ 0 w 1851"/>
                <a:gd name="T51" fmla="*/ 0 h 1608"/>
                <a:gd name="T52" fmla="*/ 0 w 1851"/>
                <a:gd name="T53" fmla="*/ 0 h 1608"/>
                <a:gd name="T54" fmla="*/ 0 w 1851"/>
                <a:gd name="T55" fmla="*/ 0 h 1608"/>
                <a:gd name="T56" fmla="*/ 0 w 1851"/>
                <a:gd name="T57" fmla="*/ 0 h 1608"/>
                <a:gd name="T58" fmla="*/ 0 w 1851"/>
                <a:gd name="T59" fmla="*/ 0 h 1608"/>
                <a:gd name="T60" fmla="*/ 0 w 1851"/>
                <a:gd name="T61" fmla="*/ 0 h 1608"/>
                <a:gd name="T62" fmla="*/ 0 w 1851"/>
                <a:gd name="T63" fmla="*/ 0 h 1608"/>
                <a:gd name="T64" fmla="*/ 0 w 1851"/>
                <a:gd name="T65" fmla="*/ 0 h 1608"/>
                <a:gd name="T66" fmla="*/ 0 w 1851"/>
                <a:gd name="T67" fmla="*/ 0 h 1608"/>
                <a:gd name="T68" fmla="*/ 0 w 1851"/>
                <a:gd name="T69" fmla="*/ 0 h 1608"/>
                <a:gd name="T70" fmla="*/ 0 w 1851"/>
                <a:gd name="T71" fmla="*/ 0 h 1608"/>
                <a:gd name="T72" fmla="*/ 0 w 1851"/>
                <a:gd name="T73" fmla="*/ 0 h 1608"/>
                <a:gd name="T74" fmla="*/ 0 w 1851"/>
                <a:gd name="T75" fmla="*/ 0 h 1608"/>
                <a:gd name="T76" fmla="*/ 0 w 1851"/>
                <a:gd name="T77" fmla="*/ 0 h 1608"/>
                <a:gd name="T78" fmla="*/ 0 w 1851"/>
                <a:gd name="T79" fmla="*/ 0 h 1608"/>
                <a:gd name="T80" fmla="*/ 0 w 1851"/>
                <a:gd name="T81" fmla="*/ 0 h 1608"/>
                <a:gd name="T82" fmla="*/ 0 w 1851"/>
                <a:gd name="T83" fmla="*/ 0 h 1608"/>
                <a:gd name="T84" fmla="*/ 0 w 1851"/>
                <a:gd name="T85" fmla="*/ 0 h 1608"/>
                <a:gd name="T86" fmla="*/ 0 w 1851"/>
                <a:gd name="T87" fmla="*/ 0 h 1608"/>
                <a:gd name="T88" fmla="*/ 0 w 1851"/>
                <a:gd name="T89" fmla="*/ 0 h 1608"/>
                <a:gd name="T90" fmla="*/ 0 w 1851"/>
                <a:gd name="T91" fmla="*/ 0 h 16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51"/>
                <a:gd name="T139" fmla="*/ 0 h 1608"/>
                <a:gd name="T140" fmla="*/ 1851 w 1851"/>
                <a:gd name="T141" fmla="*/ 1608 h 16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51" h="1608">
                  <a:moveTo>
                    <a:pt x="1846" y="486"/>
                  </a:moveTo>
                  <a:lnTo>
                    <a:pt x="1744" y="311"/>
                  </a:lnTo>
                  <a:lnTo>
                    <a:pt x="1442" y="222"/>
                  </a:lnTo>
                  <a:lnTo>
                    <a:pt x="1237" y="137"/>
                  </a:lnTo>
                  <a:lnTo>
                    <a:pt x="1158" y="23"/>
                  </a:lnTo>
                  <a:lnTo>
                    <a:pt x="1000" y="0"/>
                  </a:lnTo>
                  <a:lnTo>
                    <a:pt x="971" y="83"/>
                  </a:lnTo>
                  <a:lnTo>
                    <a:pt x="1084" y="159"/>
                  </a:lnTo>
                  <a:lnTo>
                    <a:pt x="1190" y="213"/>
                  </a:lnTo>
                  <a:lnTo>
                    <a:pt x="1338" y="308"/>
                  </a:lnTo>
                  <a:lnTo>
                    <a:pt x="1450" y="413"/>
                  </a:lnTo>
                  <a:lnTo>
                    <a:pt x="1106" y="522"/>
                  </a:lnTo>
                  <a:lnTo>
                    <a:pt x="704" y="608"/>
                  </a:lnTo>
                  <a:lnTo>
                    <a:pt x="203" y="740"/>
                  </a:lnTo>
                  <a:lnTo>
                    <a:pt x="63" y="518"/>
                  </a:lnTo>
                  <a:lnTo>
                    <a:pt x="0" y="546"/>
                  </a:lnTo>
                  <a:lnTo>
                    <a:pt x="141" y="929"/>
                  </a:lnTo>
                  <a:lnTo>
                    <a:pt x="612" y="811"/>
                  </a:lnTo>
                  <a:lnTo>
                    <a:pt x="961" y="766"/>
                  </a:lnTo>
                  <a:lnTo>
                    <a:pt x="1003" y="785"/>
                  </a:lnTo>
                  <a:lnTo>
                    <a:pt x="1000" y="789"/>
                  </a:lnTo>
                  <a:lnTo>
                    <a:pt x="990" y="799"/>
                  </a:lnTo>
                  <a:lnTo>
                    <a:pt x="976" y="814"/>
                  </a:lnTo>
                  <a:lnTo>
                    <a:pt x="960" y="832"/>
                  </a:lnTo>
                  <a:lnTo>
                    <a:pt x="941" y="851"/>
                  </a:lnTo>
                  <a:lnTo>
                    <a:pt x="925" y="869"/>
                  </a:lnTo>
                  <a:lnTo>
                    <a:pt x="911" y="884"/>
                  </a:lnTo>
                  <a:lnTo>
                    <a:pt x="902" y="895"/>
                  </a:lnTo>
                  <a:lnTo>
                    <a:pt x="898" y="898"/>
                  </a:lnTo>
                  <a:lnTo>
                    <a:pt x="460" y="1190"/>
                  </a:lnTo>
                  <a:lnTo>
                    <a:pt x="292" y="1309"/>
                  </a:lnTo>
                  <a:lnTo>
                    <a:pt x="389" y="1608"/>
                  </a:lnTo>
                  <a:lnTo>
                    <a:pt x="456" y="1588"/>
                  </a:lnTo>
                  <a:lnTo>
                    <a:pt x="431" y="1390"/>
                  </a:lnTo>
                  <a:lnTo>
                    <a:pt x="862" y="1149"/>
                  </a:lnTo>
                  <a:lnTo>
                    <a:pt x="1153" y="939"/>
                  </a:lnTo>
                  <a:lnTo>
                    <a:pt x="1566" y="767"/>
                  </a:lnTo>
                  <a:lnTo>
                    <a:pt x="1493" y="910"/>
                  </a:lnTo>
                  <a:lnTo>
                    <a:pt x="1431" y="1091"/>
                  </a:lnTo>
                  <a:lnTo>
                    <a:pt x="1378" y="1161"/>
                  </a:lnTo>
                  <a:lnTo>
                    <a:pt x="1423" y="1326"/>
                  </a:lnTo>
                  <a:lnTo>
                    <a:pt x="1486" y="1308"/>
                  </a:lnTo>
                  <a:lnTo>
                    <a:pt x="1528" y="1191"/>
                  </a:lnTo>
                  <a:lnTo>
                    <a:pt x="1554" y="1067"/>
                  </a:lnTo>
                  <a:lnTo>
                    <a:pt x="1655" y="929"/>
                  </a:lnTo>
                  <a:lnTo>
                    <a:pt x="1851" y="648"/>
                  </a:lnTo>
                  <a:lnTo>
                    <a:pt x="1851" y="643"/>
                  </a:lnTo>
                  <a:lnTo>
                    <a:pt x="1850" y="627"/>
                  </a:lnTo>
                  <a:lnTo>
                    <a:pt x="1848" y="605"/>
                  </a:lnTo>
                  <a:lnTo>
                    <a:pt x="1848" y="579"/>
                  </a:lnTo>
                  <a:lnTo>
                    <a:pt x="1847" y="551"/>
                  </a:lnTo>
                  <a:lnTo>
                    <a:pt x="1846" y="525"/>
                  </a:lnTo>
                  <a:lnTo>
                    <a:pt x="1846" y="503"/>
                  </a:lnTo>
                  <a:lnTo>
                    <a:pt x="1846" y="489"/>
                  </a:lnTo>
                  <a:lnTo>
                    <a:pt x="1846" y="486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489" y="1747"/>
              <a:ext cx="49" cy="44"/>
            </a:xfrm>
            <a:custGeom>
              <a:avLst/>
              <a:gdLst>
                <a:gd name="T0" fmla="*/ 0 w 340"/>
                <a:gd name="T1" fmla="*/ 0 h 299"/>
                <a:gd name="T2" fmla="*/ 0 w 340"/>
                <a:gd name="T3" fmla="*/ 0 h 299"/>
                <a:gd name="T4" fmla="*/ 0 w 340"/>
                <a:gd name="T5" fmla="*/ 0 h 299"/>
                <a:gd name="T6" fmla="*/ 0 w 340"/>
                <a:gd name="T7" fmla="*/ 0 h 299"/>
                <a:gd name="T8" fmla="*/ 0 w 340"/>
                <a:gd name="T9" fmla="*/ 0 h 299"/>
                <a:gd name="T10" fmla="*/ 0 w 340"/>
                <a:gd name="T11" fmla="*/ 0 h 299"/>
                <a:gd name="T12" fmla="*/ 0 w 340"/>
                <a:gd name="T13" fmla="*/ 0 h 299"/>
                <a:gd name="T14" fmla="*/ 0 w 340"/>
                <a:gd name="T15" fmla="*/ 0 h 299"/>
                <a:gd name="T16" fmla="*/ 0 w 340"/>
                <a:gd name="T17" fmla="*/ 0 h 299"/>
                <a:gd name="T18" fmla="*/ 0 w 340"/>
                <a:gd name="T19" fmla="*/ 0 h 299"/>
                <a:gd name="T20" fmla="*/ 0 w 340"/>
                <a:gd name="T21" fmla="*/ 0 h 299"/>
                <a:gd name="T22" fmla="*/ 0 w 340"/>
                <a:gd name="T23" fmla="*/ 0 h 299"/>
                <a:gd name="T24" fmla="*/ 0 w 340"/>
                <a:gd name="T25" fmla="*/ 0 h 299"/>
                <a:gd name="T26" fmla="*/ 0 w 340"/>
                <a:gd name="T27" fmla="*/ 0 h 299"/>
                <a:gd name="T28" fmla="*/ 0 w 340"/>
                <a:gd name="T29" fmla="*/ 0 h 299"/>
                <a:gd name="T30" fmla="*/ 0 w 340"/>
                <a:gd name="T31" fmla="*/ 0 h 299"/>
                <a:gd name="T32" fmla="*/ 0 w 340"/>
                <a:gd name="T33" fmla="*/ 0 h 299"/>
                <a:gd name="T34" fmla="*/ 0 w 340"/>
                <a:gd name="T35" fmla="*/ 0 h 299"/>
                <a:gd name="T36" fmla="*/ 0 w 340"/>
                <a:gd name="T37" fmla="*/ 0 h 299"/>
                <a:gd name="T38" fmla="*/ 0 w 340"/>
                <a:gd name="T39" fmla="*/ 0 h 299"/>
                <a:gd name="T40" fmla="*/ 0 w 340"/>
                <a:gd name="T41" fmla="*/ 0 h 299"/>
                <a:gd name="T42" fmla="*/ 0 w 340"/>
                <a:gd name="T43" fmla="*/ 0 h 299"/>
                <a:gd name="T44" fmla="*/ 0 w 340"/>
                <a:gd name="T45" fmla="*/ 0 h 299"/>
                <a:gd name="T46" fmla="*/ 0 w 340"/>
                <a:gd name="T47" fmla="*/ 0 h 299"/>
                <a:gd name="T48" fmla="*/ 0 w 340"/>
                <a:gd name="T49" fmla="*/ 0 h 299"/>
                <a:gd name="T50" fmla="*/ 0 w 340"/>
                <a:gd name="T51" fmla="*/ 0 h 299"/>
                <a:gd name="T52" fmla="*/ 0 w 340"/>
                <a:gd name="T53" fmla="*/ 0 h 299"/>
                <a:gd name="T54" fmla="*/ 0 w 340"/>
                <a:gd name="T55" fmla="*/ 0 h 299"/>
                <a:gd name="T56" fmla="*/ 0 w 340"/>
                <a:gd name="T57" fmla="*/ 0 h 299"/>
                <a:gd name="T58" fmla="*/ 0 w 340"/>
                <a:gd name="T59" fmla="*/ 0 h 299"/>
                <a:gd name="T60" fmla="*/ 0 w 340"/>
                <a:gd name="T61" fmla="*/ 0 h 299"/>
                <a:gd name="T62" fmla="*/ 0 w 340"/>
                <a:gd name="T63" fmla="*/ 0 h 299"/>
                <a:gd name="T64" fmla="*/ 0 w 340"/>
                <a:gd name="T65" fmla="*/ 0 h 299"/>
                <a:gd name="T66" fmla="*/ 0 w 340"/>
                <a:gd name="T67" fmla="*/ 0 h 299"/>
                <a:gd name="T68" fmla="*/ 0 w 340"/>
                <a:gd name="T69" fmla="*/ 0 h 299"/>
                <a:gd name="T70" fmla="*/ 0 w 340"/>
                <a:gd name="T71" fmla="*/ 0 h 299"/>
                <a:gd name="T72" fmla="*/ 0 w 340"/>
                <a:gd name="T73" fmla="*/ 0 h 299"/>
                <a:gd name="T74" fmla="*/ 0 w 340"/>
                <a:gd name="T75" fmla="*/ 0 h 299"/>
                <a:gd name="T76" fmla="*/ 0 w 340"/>
                <a:gd name="T77" fmla="*/ 0 h 299"/>
                <a:gd name="T78" fmla="*/ 0 w 340"/>
                <a:gd name="T79" fmla="*/ 0 h 299"/>
                <a:gd name="T80" fmla="*/ 0 w 340"/>
                <a:gd name="T81" fmla="*/ 0 h 299"/>
                <a:gd name="T82" fmla="*/ 0 w 340"/>
                <a:gd name="T83" fmla="*/ 0 h 299"/>
                <a:gd name="T84" fmla="*/ 0 w 340"/>
                <a:gd name="T85" fmla="*/ 0 h 299"/>
                <a:gd name="T86" fmla="*/ 0 w 340"/>
                <a:gd name="T87" fmla="*/ 0 h 299"/>
                <a:gd name="T88" fmla="*/ 0 w 340"/>
                <a:gd name="T89" fmla="*/ 0 h 299"/>
                <a:gd name="T90" fmla="*/ 0 w 340"/>
                <a:gd name="T91" fmla="*/ 0 h 299"/>
                <a:gd name="T92" fmla="*/ 0 w 340"/>
                <a:gd name="T93" fmla="*/ 0 h 299"/>
                <a:gd name="T94" fmla="*/ 0 w 340"/>
                <a:gd name="T95" fmla="*/ 0 h 299"/>
                <a:gd name="T96" fmla="*/ 0 w 340"/>
                <a:gd name="T97" fmla="*/ 0 h 299"/>
                <a:gd name="T98" fmla="*/ 0 w 340"/>
                <a:gd name="T99" fmla="*/ 0 h 299"/>
                <a:gd name="T100" fmla="*/ 0 w 340"/>
                <a:gd name="T101" fmla="*/ 0 h 299"/>
                <a:gd name="T102" fmla="*/ 0 w 340"/>
                <a:gd name="T103" fmla="*/ 0 h 299"/>
                <a:gd name="T104" fmla="*/ 0 w 340"/>
                <a:gd name="T105" fmla="*/ 0 h 299"/>
                <a:gd name="T106" fmla="*/ 0 w 340"/>
                <a:gd name="T107" fmla="*/ 0 h 299"/>
                <a:gd name="T108" fmla="*/ 0 w 340"/>
                <a:gd name="T109" fmla="*/ 0 h 299"/>
                <a:gd name="T110" fmla="*/ 0 w 340"/>
                <a:gd name="T111" fmla="*/ 0 h 299"/>
                <a:gd name="T112" fmla="*/ 0 w 340"/>
                <a:gd name="T113" fmla="*/ 0 h 299"/>
                <a:gd name="T114" fmla="*/ 0 w 340"/>
                <a:gd name="T115" fmla="*/ 0 h 299"/>
                <a:gd name="T116" fmla="*/ 0 w 340"/>
                <a:gd name="T117" fmla="*/ 0 h 299"/>
                <a:gd name="T118" fmla="*/ 0 w 340"/>
                <a:gd name="T119" fmla="*/ 0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0"/>
                <a:gd name="T181" fmla="*/ 0 h 299"/>
                <a:gd name="T182" fmla="*/ 340 w 340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0" h="299">
                  <a:moveTo>
                    <a:pt x="14" y="245"/>
                  </a:moveTo>
                  <a:lnTo>
                    <a:pt x="15" y="247"/>
                  </a:lnTo>
                  <a:lnTo>
                    <a:pt x="18" y="249"/>
                  </a:lnTo>
                  <a:lnTo>
                    <a:pt x="19" y="251"/>
                  </a:lnTo>
                  <a:lnTo>
                    <a:pt x="20" y="253"/>
                  </a:lnTo>
                  <a:lnTo>
                    <a:pt x="21" y="254"/>
                  </a:lnTo>
                  <a:lnTo>
                    <a:pt x="23" y="257"/>
                  </a:lnTo>
                  <a:lnTo>
                    <a:pt x="24" y="259"/>
                  </a:lnTo>
                  <a:lnTo>
                    <a:pt x="25" y="260"/>
                  </a:lnTo>
                  <a:lnTo>
                    <a:pt x="28" y="262"/>
                  </a:lnTo>
                  <a:lnTo>
                    <a:pt x="29" y="263"/>
                  </a:lnTo>
                  <a:lnTo>
                    <a:pt x="31" y="265"/>
                  </a:lnTo>
                  <a:lnTo>
                    <a:pt x="32" y="267"/>
                  </a:lnTo>
                  <a:lnTo>
                    <a:pt x="34" y="269"/>
                  </a:lnTo>
                  <a:lnTo>
                    <a:pt x="36" y="270"/>
                  </a:lnTo>
                  <a:lnTo>
                    <a:pt x="38" y="271"/>
                  </a:lnTo>
                  <a:lnTo>
                    <a:pt x="40" y="273"/>
                  </a:lnTo>
                  <a:lnTo>
                    <a:pt x="42" y="274"/>
                  </a:lnTo>
                  <a:lnTo>
                    <a:pt x="44" y="275"/>
                  </a:lnTo>
                  <a:lnTo>
                    <a:pt x="45" y="277"/>
                  </a:lnTo>
                  <a:lnTo>
                    <a:pt x="48" y="279"/>
                  </a:lnTo>
                  <a:lnTo>
                    <a:pt x="50" y="280"/>
                  </a:lnTo>
                  <a:lnTo>
                    <a:pt x="52" y="281"/>
                  </a:lnTo>
                  <a:lnTo>
                    <a:pt x="54" y="282"/>
                  </a:lnTo>
                  <a:lnTo>
                    <a:pt x="56" y="283"/>
                  </a:lnTo>
                  <a:lnTo>
                    <a:pt x="59" y="284"/>
                  </a:lnTo>
                  <a:lnTo>
                    <a:pt x="61" y="285"/>
                  </a:lnTo>
                  <a:lnTo>
                    <a:pt x="63" y="287"/>
                  </a:lnTo>
                  <a:lnTo>
                    <a:pt x="65" y="288"/>
                  </a:lnTo>
                  <a:lnTo>
                    <a:pt x="68" y="289"/>
                  </a:lnTo>
                  <a:lnTo>
                    <a:pt x="71" y="290"/>
                  </a:lnTo>
                  <a:lnTo>
                    <a:pt x="73" y="290"/>
                  </a:lnTo>
                  <a:lnTo>
                    <a:pt x="75" y="291"/>
                  </a:lnTo>
                  <a:lnTo>
                    <a:pt x="78" y="292"/>
                  </a:lnTo>
                  <a:lnTo>
                    <a:pt x="80" y="292"/>
                  </a:lnTo>
                  <a:lnTo>
                    <a:pt x="83" y="293"/>
                  </a:lnTo>
                  <a:lnTo>
                    <a:pt x="85" y="294"/>
                  </a:lnTo>
                  <a:lnTo>
                    <a:pt x="88" y="294"/>
                  </a:lnTo>
                  <a:lnTo>
                    <a:pt x="91" y="295"/>
                  </a:lnTo>
                  <a:lnTo>
                    <a:pt x="93" y="295"/>
                  </a:lnTo>
                  <a:lnTo>
                    <a:pt x="96" y="297"/>
                  </a:lnTo>
                  <a:lnTo>
                    <a:pt x="99" y="297"/>
                  </a:lnTo>
                  <a:lnTo>
                    <a:pt x="101" y="297"/>
                  </a:lnTo>
                  <a:lnTo>
                    <a:pt x="104" y="298"/>
                  </a:lnTo>
                  <a:lnTo>
                    <a:pt x="107" y="298"/>
                  </a:lnTo>
                  <a:lnTo>
                    <a:pt x="110" y="298"/>
                  </a:lnTo>
                  <a:lnTo>
                    <a:pt x="112" y="298"/>
                  </a:lnTo>
                  <a:lnTo>
                    <a:pt x="115" y="298"/>
                  </a:lnTo>
                  <a:lnTo>
                    <a:pt x="118" y="299"/>
                  </a:lnTo>
                  <a:lnTo>
                    <a:pt x="121" y="299"/>
                  </a:lnTo>
                  <a:lnTo>
                    <a:pt x="124" y="299"/>
                  </a:lnTo>
                  <a:lnTo>
                    <a:pt x="127" y="299"/>
                  </a:lnTo>
                  <a:lnTo>
                    <a:pt x="130" y="298"/>
                  </a:lnTo>
                  <a:lnTo>
                    <a:pt x="132" y="298"/>
                  </a:lnTo>
                  <a:lnTo>
                    <a:pt x="135" y="298"/>
                  </a:lnTo>
                  <a:lnTo>
                    <a:pt x="139" y="298"/>
                  </a:lnTo>
                  <a:lnTo>
                    <a:pt x="141" y="298"/>
                  </a:lnTo>
                  <a:lnTo>
                    <a:pt x="144" y="298"/>
                  </a:lnTo>
                  <a:lnTo>
                    <a:pt x="148" y="297"/>
                  </a:lnTo>
                  <a:lnTo>
                    <a:pt x="150" y="297"/>
                  </a:lnTo>
                  <a:lnTo>
                    <a:pt x="153" y="295"/>
                  </a:lnTo>
                  <a:lnTo>
                    <a:pt x="157" y="295"/>
                  </a:lnTo>
                  <a:lnTo>
                    <a:pt x="159" y="295"/>
                  </a:lnTo>
                  <a:lnTo>
                    <a:pt x="162" y="294"/>
                  </a:lnTo>
                  <a:lnTo>
                    <a:pt x="165" y="293"/>
                  </a:lnTo>
                  <a:lnTo>
                    <a:pt x="168" y="293"/>
                  </a:lnTo>
                  <a:lnTo>
                    <a:pt x="171" y="292"/>
                  </a:lnTo>
                  <a:lnTo>
                    <a:pt x="174" y="292"/>
                  </a:lnTo>
                  <a:lnTo>
                    <a:pt x="177" y="291"/>
                  </a:lnTo>
                  <a:lnTo>
                    <a:pt x="180" y="290"/>
                  </a:lnTo>
                  <a:lnTo>
                    <a:pt x="183" y="289"/>
                  </a:lnTo>
                  <a:lnTo>
                    <a:pt x="185" y="288"/>
                  </a:lnTo>
                  <a:lnTo>
                    <a:pt x="189" y="288"/>
                  </a:lnTo>
                  <a:lnTo>
                    <a:pt x="192" y="287"/>
                  </a:lnTo>
                  <a:lnTo>
                    <a:pt x="194" y="285"/>
                  </a:lnTo>
                  <a:lnTo>
                    <a:pt x="198" y="284"/>
                  </a:lnTo>
                  <a:lnTo>
                    <a:pt x="201" y="283"/>
                  </a:lnTo>
                  <a:lnTo>
                    <a:pt x="203" y="282"/>
                  </a:lnTo>
                  <a:lnTo>
                    <a:pt x="207" y="281"/>
                  </a:lnTo>
                  <a:lnTo>
                    <a:pt x="209" y="279"/>
                  </a:lnTo>
                  <a:lnTo>
                    <a:pt x="212" y="278"/>
                  </a:lnTo>
                  <a:lnTo>
                    <a:pt x="215" y="277"/>
                  </a:lnTo>
                  <a:lnTo>
                    <a:pt x="218" y="275"/>
                  </a:lnTo>
                  <a:lnTo>
                    <a:pt x="221" y="274"/>
                  </a:lnTo>
                  <a:lnTo>
                    <a:pt x="223" y="272"/>
                  </a:lnTo>
                  <a:lnTo>
                    <a:pt x="227" y="271"/>
                  </a:lnTo>
                  <a:lnTo>
                    <a:pt x="229" y="270"/>
                  </a:lnTo>
                  <a:lnTo>
                    <a:pt x="232" y="268"/>
                  </a:lnTo>
                  <a:lnTo>
                    <a:pt x="234" y="267"/>
                  </a:lnTo>
                  <a:lnTo>
                    <a:pt x="238" y="264"/>
                  </a:lnTo>
                  <a:lnTo>
                    <a:pt x="240" y="263"/>
                  </a:lnTo>
                  <a:lnTo>
                    <a:pt x="243" y="261"/>
                  </a:lnTo>
                  <a:lnTo>
                    <a:pt x="245" y="260"/>
                  </a:lnTo>
                  <a:lnTo>
                    <a:pt x="248" y="258"/>
                  </a:lnTo>
                  <a:lnTo>
                    <a:pt x="251" y="255"/>
                  </a:lnTo>
                  <a:lnTo>
                    <a:pt x="253" y="254"/>
                  </a:lnTo>
                  <a:lnTo>
                    <a:pt x="257" y="252"/>
                  </a:lnTo>
                  <a:lnTo>
                    <a:pt x="259" y="250"/>
                  </a:lnTo>
                  <a:lnTo>
                    <a:pt x="261" y="249"/>
                  </a:lnTo>
                  <a:lnTo>
                    <a:pt x="263" y="247"/>
                  </a:lnTo>
                  <a:lnTo>
                    <a:pt x="267" y="244"/>
                  </a:lnTo>
                  <a:lnTo>
                    <a:pt x="269" y="242"/>
                  </a:lnTo>
                  <a:lnTo>
                    <a:pt x="271" y="240"/>
                  </a:lnTo>
                  <a:lnTo>
                    <a:pt x="273" y="239"/>
                  </a:lnTo>
                  <a:lnTo>
                    <a:pt x="275" y="237"/>
                  </a:lnTo>
                  <a:lnTo>
                    <a:pt x="278" y="234"/>
                  </a:lnTo>
                  <a:lnTo>
                    <a:pt x="280" y="232"/>
                  </a:lnTo>
                  <a:lnTo>
                    <a:pt x="282" y="230"/>
                  </a:lnTo>
                  <a:lnTo>
                    <a:pt x="284" y="228"/>
                  </a:lnTo>
                  <a:lnTo>
                    <a:pt x="287" y="225"/>
                  </a:lnTo>
                  <a:lnTo>
                    <a:pt x="289" y="223"/>
                  </a:lnTo>
                  <a:lnTo>
                    <a:pt x="291" y="221"/>
                  </a:lnTo>
                  <a:lnTo>
                    <a:pt x="293" y="219"/>
                  </a:lnTo>
                  <a:lnTo>
                    <a:pt x="295" y="217"/>
                  </a:lnTo>
                  <a:lnTo>
                    <a:pt x="298" y="213"/>
                  </a:lnTo>
                  <a:lnTo>
                    <a:pt x="299" y="211"/>
                  </a:lnTo>
                  <a:lnTo>
                    <a:pt x="301" y="209"/>
                  </a:lnTo>
                  <a:lnTo>
                    <a:pt x="303" y="207"/>
                  </a:lnTo>
                  <a:lnTo>
                    <a:pt x="304" y="204"/>
                  </a:lnTo>
                  <a:lnTo>
                    <a:pt x="307" y="202"/>
                  </a:lnTo>
                  <a:lnTo>
                    <a:pt x="309" y="199"/>
                  </a:lnTo>
                  <a:lnTo>
                    <a:pt x="310" y="197"/>
                  </a:lnTo>
                  <a:lnTo>
                    <a:pt x="312" y="194"/>
                  </a:lnTo>
                  <a:lnTo>
                    <a:pt x="313" y="192"/>
                  </a:lnTo>
                  <a:lnTo>
                    <a:pt x="314" y="189"/>
                  </a:lnTo>
                  <a:lnTo>
                    <a:pt x="317" y="187"/>
                  </a:lnTo>
                  <a:lnTo>
                    <a:pt x="318" y="184"/>
                  </a:lnTo>
                  <a:lnTo>
                    <a:pt x="319" y="182"/>
                  </a:lnTo>
                  <a:lnTo>
                    <a:pt x="321" y="179"/>
                  </a:lnTo>
                  <a:lnTo>
                    <a:pt x="322" y="177"/>
                  </a:lnTo>
                  <a:lnTo>
                    <a:pt x="323" y="174"/>
                  </a:lnTo>
                  <a:lnTo>
                    <a:pt x="324" y="171"/>
                  </a:lnTo>
                  <a:lnTo>
                    <a:pt x="325" y="169"/>
                  </a:lnTo>
                  <a:lnTo>
                    <a:pt x="327" y="167"/>
                  </a:lnTo>
                  <a:lnTo>
                    <a:pt x="328" y="163"/>
                  </a:lnTo>
                  <a:lnTo>
                    <a:pt x="329" y="161"/>
                  </a:lnTo>
                  <a:lnTo>
                    <a:pt x="330" y="159"/>
                  </a:lnTo>
                  <a:lnTo>
                    <a:pt x="331" y="155"/>
                  </a:lnTo>
                  <a:lnTo>
                    <a:pt x="332" y="153"/>
                  </a:lnTo>
                  <a:lnTo>
                    <a:pt x="333" y="151"/>
                  </a:lnTo>
                  <a:lnTo>
                    <a:pt x="333" y="148"/>
                  </a:lnTo>
                  <a:lnTo>
                    <a:pt x="334" y="145"/>
                  </a:lnTo>
                  <a:lnTo>
                    <a:pt x="335" y="143"/>
                  </a:lnTo>
                  <a:lnTo>
                    <a:pt x="335" y="140"/>
                  </a:lnTo>
                  <a:lnTo>
                    <a:pt x="337" y="138"/>
                  </a:lnTo>
                  <a:lnTo>
                    <a:pt x="337" y="135"/>
                  </a:lnTo>
                  <a:lnTo>
                    <a:pt x="338" y="132"/>
                  </a:lnTo>
                  <a:lnTo>
                    <a:pt x="338" y="130"/>
                  </a:lnTo>
                  <a:lnTo>
                    <a:pt x="339" y="128"/>
                  </a:lnTo>
                  <a:lnTo>
                    <a:pt x="339" y="124"/>
                  </a:lnTo>
                  <a:lnTo>
                    <a:pt x="339" y="122"/>
                  </a:lnTo>
                  <a:lnTo>
                    <a:pt x="340" y="120"/>
                  </a:lnTo>
                  <a:lnTo>
                    <a:pt x="340" y="117"/>
                  </a:lnTo>
                  <a:lnTo>
                    <a:pt x="340" y="114"/>
                  </a:lnTo>
                  <a:lnTo>
                    <a:pt x="340" y="112"/>
                  </a:lnTo>
                  <a:lnTo>
                    <a:pt x="340" y="109"/>
                  </a:lnTo>
                  <a:lnTo>
                    <a:pt x="340" y="107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40" y="100"/>
                  </a:lnTo>
                  <a:lnTo>
                    <a:pt x="339" y="97"/>
                  </a:lnTo>
                  <a:lnTo>
                    <a:pt x="339" y="94"/>
                  </a:lnTo>
                  <a:lnTo>
                    <a:pt x="339" y="92"/>
                  </a:lnTo>
                  <a:lnTo>
                    <a:pt x="339" y="90"/>
                  </a:lnTo>
                  <a:lnTo>
                    <a:pt x="338" y="88"/>
                  </a:lnTo>
                  <a:lnTo>
                    <a:pt x="338" y="84"/>
                  </a:lnTo>
                  <a:lnTo>
                    <a:pt x="337" y="82"/>
                  </a:lnTo>
                  <a:lnTo>
                    <a:pt x="337" y="80"/>
                  </a:lnTo>
                  <a:lnTo>
                    <a:pt x="335" y="78"/>
                  </a:lnTo>
                  <a:lnTo>
                    <a:pt x="335" y="75"/>
                  </a:lnTo>
                  <a:lnTo>
                    <a:pt x="334" y="73"/>
                  </a:lnTo>
                  <a:lnTo>
                    <a:pt x="333" y="71"/>
                  </a:lnTo>
                  <a:lnTo>
                    <a:pt x="333" y="69"/>
                  </a:lnTo>
                  <a:lnTo>
                    <a:pt x="332" y="67"/>
                  </a:lnTo>
                  <a:lnTo>
                    <a:pt x="331" y="64"/>
                  </a:lnTo>
                  <a:lnTo>
                    <a:pt x="330" y="62"/>
                  </a:lnTo>
                  <a:lnTo>
                    <a:pt x="329" y="60"/>
                  </a:lnTo>
                  <a:lnTo>
                    <a:pt x="328" y="58"/>
                  </a:lnTo>
                  <a:lnTo>
                    <a:pt x="327" y="57"/>
                  </a:lnTo>
                  <a:lnTo>
                    <a:pt x="325" y="54"/>
                  </a:lnTo>
                  <a:lnTo>
                    <a:pt x="324" y="52"/>
                  </a:lnTo>
                  <a:lnTo>
                    <a:pt x="323" y="50"/>
                  </a:lnTo>
                  <a:lnTo>
                    <a:pt x="322" y="48"/>
                  </a:lnTo>
                  <a:lnTo>
                    <a:pt x="320" y="47"/>
                  </a:lnTo>
                  <a:lnTo>
                    <a:pt x="319" y="44"/>
                  </a:lnTo>
                  <a:lnTo>
                    <a:pt x="318" y="42"/>
                  </a:lnTo>
                  <a:lnTo>
                    <a:pt x="317" y="41"/>
                  </a:lnTo>
                  <a:lnTo>
                    <a:pt x="314" y="39"/>
                  </a:lnTo>
                  <a:lnTo>
                    <a:pt x="313" y="38"/>
                  </a:lnTo>
                  <a:lnTo>
                    <a:pt x="311" y="35"/>
                  </a:lnTo>
                  <a:lnTo>
                    <a:pt x="310" y="34"/>
                  </a:lnTo>
                  <a:lnTo>
                    <a:pt x="308" y="32"/>
                  </a:lnTo>
                  <a:lnTo>
                    <a:pt x="307" y="31"/>
                  </a:lnTo>
                  <a:lnTo>
                    <a:pt x="304" y="29"/>
                  </a:lnTo>
                  <a:lnTo>
                    <a:pt x="302" y="28"/>
                  </a:lnTo>
                  <a:lnTo>
                    <a:pt x="301" y="25"/>
                  </a:lnTo>
                  <a:lnTo>
                    <a:pt x="299" y="24"/>
                  </a:lnTo>
                  <a:lnTo>
                    <a:pt x="297" y="23"/>
                  </a:lnTo>
                  <a:lnTo>
                    <a:pt x="294" y="22"/>
                  </a:lnTo>
                  <a:lnTo>
                    <a:pt x="293" y="20"/>
                  </a:lnTo>
                  <a:lnTo>
                    <a:pt x="291" y="19"/>
                  </a:lnTo>
                  <a:lnTo>
                    <a:pt x="289" y="18"/>
                  </a:lnTo>
                  <a:lnTo>
                    <a:pt x="287" y="17"/>
                  </a:lnTo>
                  <a:lnTo>
                    <a:pt x="284" y="15"/>
                  </a:lnTo>
                  <a:lnTo>
                    <a:pt x="282" y="14"/>
                  </a:lnTo>
                  <a:lnTo>
                    <a:pt x="280" y="13"/>
                  </a:lnTo>
                  <a:lnTo>
                    <a:pt x="278" y="12"/>
                  </a:lnTo>
                  <a:lnTo>
                    <a:pt x="275" y="11"/>
                  </a:lnTo>
                  <a:lnTo>
                    <a:pt x="273" y="10"/>
                  </a:lnTo>
                  <a:lnTo>
                    <a:pt x="270" y="9"/>
                  </a:lnTo>
                  <a:lnTo>
                    <a:pt x="268" y="9"/>
                  </a:lnTo>
                  <a:lnTo>
                    <a:pt x="265" y="8"/>
                  </a:lnTo>
                  <a:lnTo>
                    <a:pt x="263" y="7"/>
                  </a:lnTo>
                  <a:lnTo>
                    <a:pt x="261" y="5"/>
                  </a:lnTo>
                  <a:lnTo>
                    <a:pt x="258" y="5"/>
                  </a:lnTo>
                  <a:lnTo>
                    <a:pt x="255" y="4"/>
                  </a:lnTo>
                  <a:lnTo>
                    <a:pt x="253" y="4"/>
                  </a:lnTo>
                  <a:lnTo>
                    <a:pt x="250" y="3"/>
                  </a:lnTo>
                  <a:lnTo>
                    <a:pt x="248" y="3"/>
                  </a:lnTo>
                  <a:lnTo>
                    <a:pt x="245" y="2"/>
                  </a:lnTo>
                  <a:lnTo>
                    <a:pt x="242" y="2"/>
                  </a:lnTo>
                  <a:lnTo>
                    <a:pt x="240" y="1"/>
                  </a:lnTo>
                  <a:lnTo>
                    <a:pt x="237" y="1"/>
                  </a:lnTo>
                  <a:lnTo>
                    <a:pt x="234" y="1"/>
                  </a:lnTo>
                  <a:lnTo>
                    <a:pt x="231" y="0"/>
                  </a:lnTo>
                  <a:lnTo>
                    <a:pt x="229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9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1"/>
                  </a:lnTo>
                  <a:lnTo>
                    <a:pt x="197" y="1"/>
                  </a:lnTo>
                  <a:lnTo>
                    <a:pt x="194" y="1"/>
                  </a:lnTo>
                  <a:lnTo>
                    <a:pt x="191" y="1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2" y="3"/>
                  </a:lnTo>
                  <a:lnTo>
                    <a:pt x="179" y="3"/>
                  </a:lnTo>
                  <a:lnTo>
                    <a:pt x="177" y="4"/>
                  </a:lnTo>
                  <a:lnTo>
                    <a:pt x="173" y="4"/>
                  </a:lnTo>
                  <a:lnTo>
                    <a:pt x="170" y="5"/>
                  </a:lnTo>
                  <a:lnTo>
                    <a:pt x="168" y="7"/>
                  </a:lnTo>
                  <a:lnTo>
                    <a:pt x="164" y="7"/>
                  </a:lnTo>
                  <a:lnTo>
                    <a:pt x="161" y="8"/>
                  </a:lnTo>
                  <a:lnTo>
                    <a:pt x="159" y="9"/>
                  </a:lnTo>
                  <a:lnTo>
                    <a:pt x="155" y="10"/>
                  </a:lnTo>
                  <a:lnTo>
                    <a:pt x="152" y="10"/>
                  </a:lnTo>
                  <a:lnTo>
                    <a:pt x="150" y="11"/>
                  </a:lnTo>
                  <a:lnTo>
                    <a:pt x="147" y="12"/>
                  </a:lnTo>
                  <a:lnTo>
                    <a:pt x="143" y="13"/>
                  </a:lnTo>
                  <a:lnTo>
                    <a:pt x="141" y="14"/>
                  </a:lnTo>
                  <a:lnTo>
                    <a:pt x="138" y="15"/>
                  </a:lnTo>
                  <a:lnTo>
                    <a:pt x="134" y="17"/>
                  </a:lnTo>
                  <a:lnTo>
                    <a:pt x="132" y="18"/>
                  </a:lnTo>
                  <a:lnTo>
                    <a:pt x="129" y="20"/>
                  </a:lnTo>
                  <a:lnTo>
                    <a:pt x="127" y="21"/>
                  </a:lnTo>
                  <a:lnTo>
                    <a:pt x="123" y="22"/>
                  </a:lnTo>
                  <a:lnTo>
                    <a:pt x="120" y="23"/>
                  </a:lnTo>
                  <a:lnTo>
                    <a:pt x="118" y="24"/>
                  </a:lnTo>
                  <a:lnTo>
                    <a:pt x="114" y="27"/>
                  </a:lnTo>
                  <a:lnTo>
                    <a:pt x="112" y="28"/>
                  </a:lnTo>
                  <a:lnTo>
                    <a:pt x="109" y="30"/>
                  </a:lnTo>
                  <a:lnTo>
                    <a:pt x="107" y="31"/>
                  </a:lnTo>
                  <a:lnTo>
                    <a:pt x="103" y="32"/>
                  </a:lnTo>
                  <a:lnTo>
                    <a:pt x="101" y="34"/>
                  </a:lnTo>
                  <a:lnTo>
                    <a:pt x="98" y="35"/>
                  </a:lnTo>
                  <a:lnTo>
                    <a:pt x="95" y="38"/>
                  </a:lnTo>
                  <a:lnTo>
                    <a:pt x="93" y="40"/>
                  </a:lnTo>
                  <a:lnTo>
                    <a:pt x="90" y="41"/>
                  </a:lnTo>
                  <a:lnTo>
                    <a:pt x="88" y="43"/>
                  </a:lnTo>
                  <a:lnTo>
                    <a:pt x="85" y="45"/>
                  </a:lnTo>
                  <a:lnTo>
                    <a:pt x="82" y="47"/>
                  </a:lnTo>
                  <a:lnTo>
                    <a:pt x="80" y="49"/>
                  </a:lnTo>
                  <a:lnTo>
                    <a:pt x="78" y="51"/>
                  </a:lnTo>
                  <a:lnTo>
                    <a:pt x="74" y="52"/>
                  </a:lnTo>
                  <a:lnTo>
                    <a:pt x="72" y="54"/>
                  </a:lnTo>
                  <a:lnTo>
                    <a:pt x="70" y="57"/>
                  </a:lnTo>
                  <a:lnTo>
                    <a:pt x="68" y="59"/>
                  </a:lnTo>
                  <a:lnTo>
                    <a:pt x="65" y="61"/>
                  </a:lnTo>
                  <a:lnTo>
                    <a:pt x="63" y="63"/>
                  </a:lnTo>
                  <a:lnTo>
                    <a:pt x="61" y="65"/>
                  </a:lnTo>
                  <a:lnTo>
                    <a:pt x="59" y="68"/>
                  </a:lnTo>
                  <a:lnTo>
                    <a:pt x="56" y="70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50" y="77"/>
                  </a:lnTo>
                  <a:lnTo>
                    <a:pt x="48" y="79"/>
                  </a:lnTo>
                  <a:lnTo>
                    <a:pt x="45" y="81"/>
                  </a:lnTo>
                  <a:lnTo>
                    <a:pt x="43" y="83"/>
                  </a:lnTo>
                  <a:lnTo>
                    <a:pt x="41" y="85"/>
                  </a:lnTo>
                  <a:lnTo>
                    <a:pt x="40" y="88"/>
                  </a:lnTo>
                  <a:lnTo>
                    <a:pt x="38" y="90"/>
                  </a:lnTo>
                  <a:lnTo>
                    <a:pt x="35" y="93"/>
                  </a:lnTo>
                  <a:lnTo>
                    <a:pt x="34" y="95"/>
                  </a:lnTo>
                  <a:lnTo>
                    <a:pt x="32" y="98"/>
                  </a:lnTo>
                  <a:lnTo>
                    <a:pt x="31" y="100"/>
                  </a:lnTo>
                  <a:lnTo>
                    <a:pt x="29" y="102"/>
                  </a:lnTo>
                  <a:lnTo>
                    <a:pt x="28" y="105"/>
                  </a:lnTo>
                  <a:lnTo>
                    <a:pt x="25" y="108"/>
                  </a:lnTo>
                  <a:lnTo>
                    <a:pt x="24" y="110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0" y="118"/>
                  </a:lnTo>
                  <a:lnTo>
                    <a:pt x="19" y="120"/>
                  </a:lnTo>
                  <a:lnTo>
                    <a:pt x="16" y="123"/>
                  </a:lnTo>
                  <a:lnTo>
                    <a:pt x="15" y="125"/>
                  </a:lnTo>
                  <a:lnTo>
                    <a:pt x="14" y="128"/>
                  </a:lnTo>
                  <a:lnTo>
                    <a:pt x="13" y="131"/>
                  </a:lnTo>
                  <a:lnTo>
                    <a:pt x="12" y="133"/>
                  </a:lnTo>
                  <a:lnTo>
                    <a:pt x="11" y="135"/>
                  </a:lnTo>
                  <a:lnTo>
                    <a:pt x="10" y="139"/>
                  </a:lnTo>
                  <a:lnTo>
                    <a:pt x="9" y="141"/>
                  </a:lnTo>
                  <a:lnTo>
                    <a:pt x="8" y="143"/>
                  </a:lnTo>
                  <a:lnTo>
                    <a:pt x="8" y="147"/>
                  </a:lnTo>
                  <a:lnTo>
                    <a:pt x="6" y="149"/>
                  </a:lnTo>
                  <a:lnTo>
                    <a:pt x="5" y="151"/>
                  </a:lnTo>
                  <a:lnTo>
                    <a:pt x="4" y="154"/>
                  </a:lnTo>
                  <a:lnTo>
                    <a:pt x="4" y="157"/>
                  </a:lnTo>
                  <a:lnTo>
                    <a:pt x="3" y="159"/>
                  </a:lnTo>
                  <a:lnTo>
                    <a:pt x="3" y="162"/>
                  </a:lnTo>
                  <a:lnTo>
                    <a:pt x="2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1" y="172"/>
                  </a:lnTo>
                  <a:lnTo>
                    <a:pt x="1" y="174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1" y="202"/>
                  </a:lnTo>
                  <a:lnTo>
                    <a:pt x="1" y="204"/>
                  </a:lnTo>
                  <a:lnTo>
                    <a:pt x="1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2" y="214"/>
                  </a:lnTo>
                  <a:lnTo>
                    <a:pt x="3" y="217"/>
                  </a:lnTo>
                  <a:lnTo>
                    <a:pt x="3" y="219"/>
                  </a:lnTo>
                  <a:lnTo>
                    <a:pt x="4" y="221"/>
                  </a:lnTo>
                  <a:lnTo>
                    <a:pt x="5" y="223"/>
                  </a:lnTo>
                  <a:lnTo>
                    <a:pt x="5" y="225"/>
                  </a:lnTo>
                  <a:lnTo>
                    <a:pt x="6" y="228"/>
                  </a:lnTo>
                  <a:lnTo>
                    <a:pt x="8" y="230"/>
                  </a:lnTo>
                  <a:lnTo>
                    <a:pt x="9" y="232"/>
                  </a:lnTo>
                  <a:lnTo>
                    <a:pt x="9" y="234"/>
                  </a:lnTo>
                  <a:lnTo>
                    <a:pt x="10" y="237"/>
                  </a:lnTo>
                  <a:lnTo>
                    <a:pt x="11" y="239"/>
                  </a:lnTo>
                  <a:lnTo>
                    <a:pt x="12" y="241"/>
                  </a:lnTo>
                  <a:lnTo>
                    <a:pt x="13" y="243"/>
                  </a:lnTo>
                  <a:lnTo>
                    <a:pt x="14" y="245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232" y="1750"/>
              <a:ext cx="264" cy="247"/>
            </a:xfrm>
            <a:custGeom>
              <a:avLst/>
              <a:gdLst>
                <a:gd name="T0" fmla="*/ 0 w 1833"/>
                <a:gd name="T1" fmla="*/ 0 h 1713"/>
                <a:gd name="T2" fmla="*/ 0 w 1833"/>
                <a:gd name="T3" fmla="*/ 0 h 1713"/>
                <a:gd name="T4" fmla="*/ 0 w 1833"/>
                <a:gd name="T5" fmla="*/ 0 h 1713"/>
                <a:gd name="T6" fmla="*/ 0 w 1833"/>
                <a:gd name="T7" fmla="*/ 0 h 1713"/>
                <a:gd name="T8" fmla="*/ 0 w 1833"/>
                <a:gd name="T9" fmla="*/ 0 h 1713"/>
                <a:gd name="T10" fmla="*/ 0 w 1833"/>
                <a:gd name="T11" fmla="*/ 0 h 1713"/>
                <a:gd name="T12" fmla="*/ 0 w 1833"/>
                <a:gd name="T13" fmla="*/ 0 h 1713"/>
                <a:gd name="T14" fmla="*/ 0 w 1833"/>
                <a:gd name="T15" fmla="*/ 0 h 1713"/>
                <a:gd name="T16" fmla="*/ 0 w 1833"/>
                <a:gd name="T17" fmla="*/ 0 h 1713"/>
                <a:gd name="T18" fmla="*/ 0 w 1833"/>
                <a:gd name="T19" fmla="*/ 0 h 1713"/>
                <a:gd name="T20" fmla="*/ 0 w 1833"/>
                <a:gd name="T21" fmla="*/ 0 h 1713"/>
                <a:gd name="T22" fmla="*/ 0 w 1833"/>
                <a:gd name="T23" fmla="*/ 0 h 1713"/>
                <a:gd name="T24" fmla="*/ 0 w 1833"/>
                <a:gd name="T25" fmla="*/ 0 h 1713"/>
                <a:gd name="T26" fmla="*/ 0 w 1833"/>
                <a:gd name="T27" fmla="*/ 0 h 1713"/>
                <a:gd name="T28" fmla="*/ 0 w 1833"/>
                <a:gd name="T29" fmla="*/ 0 h 1713"/>
                <a:gd name="T30" fmla="*/ 0 w 1833"/>
                <a:gd name="T31" fmla="*/ 0 h 1713"/>
                <a:gd name="T32" fmla="*/ 0 w 1833"/>
                <a:gd name="T33" fmla="*/ 0 h 1713"/>
                <a:gd name="T34" fmla="*/ 0 w 1833"/>
                <a:gd name="T35" fmla="*/ 0 h 1713"/>
                <a:gd name="T36" fmla="*/ 0 w 1833"/>
                <a:gd name="T37" fmla="*/ 0 h 1713"/>
                <a:gd name="T38" fmla="*/ 0 w 1833"/>
                <a:gd name="T39" fmla="*/ 0 h 1713"/>
                <a:gd name="T40" fmla="*/ 0 w 1833"/>
                <a:gd name="T41" fmla="*/ 0 h 1713"/>
                <a:gd name="T42" fmla="*/ 0 w 1833"/>
                <a:gd name="T43" fmla="*/ 0 h 1713"/>
                <a:gd name="T44" fmla="*/ 0 w 1833"/>
                <a:gd name="T45" fmla="*/ 0 h 1713"/>
                <a:gd name="T46" fmla="*/ 0 w 1833"/>
                <a:gd name="T47" fmla="*/ 0 h 1713"/>
                <a:gd name="T48" fmla="*/ 0 w 1833"/>
                <a:gd name="T49" fmla="*/ 0 h 1713"/>
                <a:gd name="T50" fmla="*/ 0 w 1833"/>
                <a:gd name="T51" fmla="*/ 0 h 1713"/>
                <a:gd name="T52" fmla="*/ 0 w 1833"/>
                <a:gd name="T53" fmla="*/ 0 h 1713"/>
                <a:gd name="T54" fmla="*/ 0 w 1833"/>
                <a:gd name="T55" fmla="*/ 0 h 1713"/>
                <a:gd name="T56" fmla="*/ 0 w 1833"/>
                <a:gd name="T57" fmla="*/ 0 h 1713"/>
                <a:gd name="T58" fmla="*/ 0 w 1833"/>
                <a:gd name="T59" fmla="*/ 0 h 1713"/>
                <a:gd name="T60" fmla="*/ 0 w 1833"/>
                <a:gd name="T61" fmla="*/ 0 h 1713"/>
                <a:gd name="T62" fmla="*/ 0 w 1833"/>
                <a:gd name="T63" fmla="*/ 0 h 1713"/>
                <a:gd name="T64" fmla="*/ 0 w 1833"/>
                <a:gd name="T65" fmla="*/ 0 h 1713"/>
                <a:gd name="T66" fmla="*/ 0 w 1833"/>
                <a:gd name="T67" fmla="*/ 0 h 1713"/>
                <a:gd name="T68" fmla="*/ 0 w 1833"/>
                <a:gd name="T69" fmla="*/ 0 h 1713"/>
                <a:gd name="T70" fmla="*/ 0 w 1833"/>
                <a:gd name="T71" fmla="*/ 0 h 1713"/>
                <a:gd name="T72" fmla="*/ 0 w 1833"/>
                <a:gd name="T73" fmla="*/ 0 h 1713"/>
                <a:gd name="T74" fmla="*/ 0 w 1833"/>
                <a:gd name="T75" fmla="*/ 0 h 1713"/>
                <a:gd name="T76" fmla="*/ 0 w 1833"/>
                <a:gd name="T77" fmla="*/ 0 h 1713"/>
                <a:gd name="T78" fmla="*/ 0 w 1833"/>
                <a:gd name="T79" fmla="*/ 0 h 1713"/>
                <a:gd name="T80" fmla="*/ 0 w 1833"/>
                <a:gd name="T81" fmla="*/ 0 h 1713"/>
                <a:gd name="T82" fmla="*/ 0 w 1833"/>
                <a:gd name="T83" fmla="*/ 0 h 1713"/>
                <a:gd name="T84" fmla="*/ 0 w 1833"/>
                <a:gd name="T85" fmla="*/ 0 h 1713"/>
                <a:gd name="T86" fmla="*/ 0 w 1833"/>
                <a:gd name="T87" fmla="*/ 0 h 1713"/>
                <a:gd name="T88" fmla="*/ 0 w 1833"/>
                <a:gd name="T89" fmla="*/ 0 h 1713"/>
                <a:gd name="T90" fmla="*/ 0 w 1833"/>
                <a:gd name="T91" fmla="*/ 0 h 17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33"/>
                <a:gd name="T139" fmla="*/ 0 h 1713"/>
                <a:gd name="T140" fmla="*/ 1833 w 1833"/>
                <a:gd name="T141" fmla="*/ 1713 h 171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33" h="1713">
                  <a:moveTo>
                    <a:pt x="1795" y="306"/>
                  </a:moveTo>
                  <a:lnTo>
                    <a:pt x="1659" y="158"/>
                  </a:lnTo>
                  <a:lnTo>
                    <a:pt x="1345" y="134"/>
                  </a:lnTo>
                  <a:lnTo>
                    <a:pt x="1128" y="93"/>
                  </a:lnTo>
                  <a:lnTo>
                    <a:pt x="1027" y="0"/>
                  </a:lnTo>
                  <a:lnTo>
                    <a:pt x="868" y="11"/>
                  </a:lnTo>
                  <a:lnTo>
                    <a:pt x="856" y="98"/>
                  </a:lnTo>
                  <a:lnTo>
                    <a:pt x="982" y="149"/>
                  </a:lnTo>
                  <a:lnTo>
                    <a:pt x="1097" y="179"/>
                  </a:lnTo>
                  <a:lnTo>
                    <a:pt x="1262" y="241"/>
                  </a:lnTo>
                  <a:lnTo>
                    <a:pt x="1393" y="320"/>
                  </a:lnTo>
                  <a:lnTo>
                    <a:pt x="1078" y="498"/>
                  </a:lnTo>
                  <a:lnTo>
                    <a:pt x="703" y="667"/>
                  </a:lnTo>
                  <a:lnTo>
                    <a:pt x="239" y="903"/>
                  </a:lnTo>
                  <a:lnTo>
                    <a:pt x="56" y="715"/>
                  </a:lnTo>
                  <a:lnTo>
                    <a:pt x="0" y="755"/>
                  </a:lnTo>
                  <a:lnTo>
                    <a:pt x="217" y="1101"/>
                  </a:lnTo>
                  <a:lnTo>
                    <a:pt x="653" y="885"/>
                  </a:lnTo>
                  <a:lnTo>
                    <a:pt x="986" y="768"/>
                  </a:lnTo>
                  <a:lnTo>
                    <a:pt x="1030" y="777"/>
                  </a:lnTo>
                  <a:lnTo>
                    <a:pt x="1028" y="782"/>
                  </a:lnTo>
                  <a:lnTo>
                    <a:pt x="1021" y="794"/>
                  </a:lnTo>
                  <a:lnTo>
                    <a:pt x="1011" y="812"/>
                  </a:lnTo>
                  <a:lnTo>
                    <a:pt x="998" y="833"/>
                  </a:lnTo>
                  <a:lnTo>
                    <a:pt x="985" y="855"/>
                  </a:lnTo>
                  <a:lnTo>
                    <a:pt x="971" y="877"/>
                  </a:lnTo>
                  <a:lnTo>
                    <a:pt x="961" y="894"/>
                  </a:lnTo>
                  <a:lnTo>
                    <a:pt x="953" y="905"/>
                  </a:lnTo>
                  <a:lnTo>
                    <a:pt x="950" y="911"/>
                  </a:lnTo>
                  <a:lnTo>
                    <a:pt x="582" y="1288"/>
                  </a:lnTo>
                  <a:lnTo>
                    <a:pt x="443" y="1441"/>
                  </a:lnTo>
                  <a:lnTo>
                    <a:pt x="598" y="1713"/>
                  </a:lnTo>
                  <a:lnTo>
                    <a:pt x="660" y="1679"/>
                  </a:lnTo>
                  <a:lnTo>
                    <a:pt x="596" y="1491"/>
                  </a:lnTo>
                  <a:lnTo>
                    <a:pt x="968" y="1163"/>
                  </a:lnTo>
                  <a:lnTo>
                    <a:pt x="1208" y="897"/>
                  </a:lnTo>
                  <a:lnTo>
                    <a:pt x="1578" y="640"/>
                  </a:lnTo>
                  <a:lnTo>
                    <a:pt x="1536" y="797"/>
                  </a:lnTo>
                  <a:lnTo>
                    <a:pt x="1511" y="985"/>
                  </a:lnTo>
                  <a:lnTo>
                    <a:pt x="1474" y="1064"/>
                  </a:lnTo>
                  <a:lnTo>
                    <a:pt x="1553" y="1218"/>
                  </a:lnTo>
                  <a:lnTo>
                    <a:pt x="1609" y="1187"/>
                  </a:lnTo>
                  <a:lnTo>
                    <a:pt x="1626" y="1063"/>
                  </a:lnTo>
                  <a:lnTo>
                    <a:pt x="1626" y="935"/>
                  </a:lnTo>
                  <a:lnTo>
                    <a:pt x="1697" y="781"/>
                  </a:lnTo>
                  <a:lnTo>
                    <a:pt x="1833" y="464"/>
                  </a:lnTo>
                  <a:lnTo>
                    <a:pt x="1832" y="459"/>
                  </a:lnTo>
                  <a:lnTo>
                    <a:pt x="1827" y="444"/>
                  </a:lnTo>
                  <a:lnTo>
                    <a:pt x="1823" y="422"/>
                  </a:lnTo>
                  <a:lnTo>
                    <a:pt x="1816" y="396"/>
                  </a:lnTo>
                  <a:lnTo>
                    <a:pt x="1809" y="370"/>
                  </a:lnTo>
                  <a:lnTo>
                    <a:pt x="1803" y="344"/>
                  </a:lnTo>
                  <a:lnTo>
                    <a:pt x="1797" y="323"/>
                  </a:lnTo>
                  <a:lnTo>
                    <a:pt x="1795" y="310"/>
                  </a:lnTo>
                  <a:lnTo>
                    <a:pt x="1795" y="306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592" y="1882"/>
              <a:ext cx="47" cy="45"/>
            </a:xfrm>
            <a:custGeom>
              <a:avLst/>
              <a:gdLst>
                <a:gd name="T0" fmla="*/ 0 w 327"/>
                <a:gd name="T1" fmla="*/ 0 h 310"/>
                <a:gd name="T2" fmla="*/ 0 w 327"/>
                <a:gd name="T3" fmla="*/ 0 h 310"/>
                <a:gd name="T4" fmla="*/ 0 w 327"/>
                <a:gd name="T5" fmla="*/ 0 h 310"/>
                <a:gd name="T6" fmla="*/ 0 w 327"/>
                <a:gd name="T7" fmla="*/ 0 h 310"/>
                <a:gd name="T8" fmla="*/ 0 w 327"/>
                <a:gd name="T9" fmla="*/ 0 h 310"/>
                <a:gd name="T10" fmla="*/ 0 w 327"/>
                <a:gd name="T11" fmla="*/ 0 h 310"/>
                <a:gd name="T12" fmla="*/ 0 w 327"/>
                <a:gd name="T13" fmla="*/ 0 h 310"/>
                <a:gd name="T14" fmla="*/ 0 w 327"/>
                <a:gd name="T15" fmla="*/ 0 h 310"/>
                <a:gd name="T16" fmla="*/ 0 w 327"/>
                <a:gd name="T17" fmla="*/ 0 h 310"/>
                <a:gd name="T18" fmla="*/ 0 w 327"/>
                <a:gd name="T19" fmla="*/ 0 h 310"/>
                <a:gd name="T20" fmla="*/ 0 w 327"/>
                <a:gd name="T21" fmla="*/ 0 h 310"/>
                <a:gd name="T22" fmla="*/ 0 w 327"/>
                <a:gd name="T23" fmla="*/ 0 h 310"/>
                <a:gd name="T24" fmla="*/ 0 w 327"/>
                <a:gd name="T25" fmla="*/ 0 h 310"/>
                <a:gd name="T26" fmla="*/ 0 w 327"/>
                <a:gd name="T27" fmla="*/ 0 h 310"/>
                <a:gd name="T28" fmla="*/ 0 w 327"/>
                <a:gd name="T29" fmla="*/ 0 h 310"/>
                <a:gd name="T30" fmla="*/ 0 w 327"/>
                <a:gd name="T31" fmla="*/ 0 h 310"/>
                <a:gd name="T32" fmla="*/ 0 w 327"/>
                <a:gd name="T33" fmla="*/ 0 h 310"/>
                <a:gd name="T34" fmla="*/ 0 w 327"/>
                <a:gd name="T35" fmla="*/ 0 h 310"/>
                <a:gd name="T36" fmla="*/ 0 w 327"/>
                <a:gd name="T37" fmla="*/ 0 h 310"/>
                <a:gd name="T38" fmla="*/ 0 w 327"/>
                <a:gd name="T39" fmla="*/ 0 h 310"/>
                <a:gd name="T40" fmla="*/ 0 w 327"/>
                <a:gd name="T41" fmla="*/ 0 h 310"/>
                <a:gd name="T42" fmla="*/ 0 w 327"/>
                <a:gd name="T43" fmla="*/ 0 h 310"/>
                <a:gd name="T44" fmla="*/ 0 w 327"/>
                <a:gd name="T45" fmla="*/ 0 h 310"/>
                <a:gd name="T46" fmla="*/ 0 w 327"/>
                <a:gd name="T47" fmla="*/ 0 h 310"/>
                <a:gd name="T48" fmla="*/ 0 w 327"/>
                <a:gd name="T49" fmla="*/ 0 h 310"/>
                <a:gd name="T50" fmla="*/ 0 w 327"/>
                <a:gd name="T51" fmla="*/ 0 h 310"/>
                <a:gd name="T52" fmla="*/ 0 w 327"/>
                <a:gd name="T53" fmla="*/ 0 h 310"/>
                <a:gd name="T54" fmla="*/ 0 w 327"/>
                <a:gd name="T55" fmla="*/ 0 h 310"/>
                <a:gd name="T56" fmla="*/ 0 w 327"/>
                <a:gd name="T57" fmla="*/ 0 h 310"/>
                <a:gd name="T58" fmla="*/ 0 w 327"/>
                <a:gd name="T59" fmla="*/ 0 h 310"/>
                <a:gd name="T60" fmla="*/ 0 w 327"/>
                <a:gd name="T61" fmla="*/ 0 h 310"/>
                <a:gd name="T62" fmla="*/ 0 w 327"/>
                <a:gd name="T63" fmla="*/ 0 h 310"/>
                <a:gd name="T64" fmla="*/ 0 w 327"/>
                <a:gd name="T65" fmla="*/ 0 h 310"/>
                <a:gd name="T66" fmla="*/ 0 w 327"/>
                <a:gd name="T67" fmla="*/ 0 h 310"/>
                <a:gd name="T68" fmla="*/ 0 w 327"/>
                <a:gd name="T69" fmla="*/ 0 h 310"/>
                <a:gd name="T70" fmla="*/ 0 w 327"/>
                <a:gd name="T71" fmla="*/ 0 h 310"/>
                <a:gd name="T72" fmla="*/ 0 w 327"/>
                <a:gd name="T73" fmla="*/ 0 h 310"/>
                <a:gd name="T74" fmla="*/ 0 w 327"/>
                <a:gd name="T75" fmla="*/ 0 h 310"/>
                <a:gd name="T76" fmla="*/ 0 w 327"/>
                <a:gd name="T77" fmla="*/ 0 h 310"/>
                <a:gd name="T78" fmla="*/ 0 w 327"/>
                <a:gd name="T79" fmla="*/ 0 h 310"/>
                <a:gd name="T80" fmla="*/ 0 w 327"/>
                <a:gd name="T81" fmla="*/ 0 h 310"/>
                <a:gd name="T82" fmla="*/ 0 w 327"/>
                <a:gd name="T83" fmla="*/ 0 h 310"/>
                <a:gd name="T84" fmla="*/ 0 w 327"/>
                <a:gd name="T85" fmla="*/ 0 h 310"/>
                <a:gd name="T86" fmla="*/ 0 w 327"/>
                <a:gd name="T87" fmla="*/ 0 h 310"/>
                <a:gd name="T88" fmla="*/ 0 w 327"/>
                <a:gd name="T89" fmla="*/ 0 h 310"/>
                <a:gd name="T90" fmla="*/ 0 w 327"/>
                <a:gd name="T91" fmla="*/ 0 h 310"/>
                <a:gd name="T92" fmla="*/ 0 w 327"/>
                <a:gd name="T93" fmla="*/ 0 h 310"/>
                <a:gd name="T94" fmla="*/ 0 w 327"/>
                <a:gd name="T95" fmla="*/ 0 h 310"/>
                <a:gd name="T96" fmla="*/ 0 w 327"/>
                <a:gd name="T97" fmla="*/ 0 h 310"/>
                <a:gd name="T98" fmla="*/ 0 w 327"/>
                <a:gd name="T99" fmla="*/ 0 h 310"/>
                <a:gd name="T100" fmla="*/ 0 w 327"/>
                <a:gd name="T101" fmla="*/ 0 h 310"/>
                <a:gd name="T102" fmla="*/ 0 w 327"/>
                <a:gd name="T103" fmla="*/ 0 h 310"/>
                <a:gd name="T104" fmla="*/ 0 w 327"/>
                <a:gd name="T105" fmla="*/ 0 h 310"/>
                <a:gd name="T106" fmla="*/ 0 w 327"/>
                <a:gd name="T107" fmla="*/ 0 h 310"/>
                <a:gd name="T108" fmla="*/ 0 w 327"/>
                <a:gd name="T109" fmla="*/ 0 h 310"/>
                <a:gd name="T110" fmla="*/ 0 w 327"/>
                <a:gd name="T111" fmla="*/ 0 h 310"/>
                <a:gd name="T112" fmla="*/ 0 w 327"/>
                <a:gd name="T113" fmla="*/ 0 h 310"/>
                <a:gd name="T114" fmla="*/ 0 w 327"/>
                <a:gd name="T115" fmla="*/ 0 h 310"/>
                <a:gd name="T116" fmla="*/ 0 w 327"/>
                <a:gd name="T117" fmla="*/ 0 h 310"/>
                <a:gd name="T118" fmla="*/ 0 w 327"/>
                <a:gd name="T119" fmla="*/ 0 h 3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7"/>
                <a:gd name="T181" fmla="*/ 0 h 310"/>
                <a:gd name="T182" fmla="*/ 327 w 327"/>
                <a:gd name="T183" fmla="*/ 310 h 3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7" h="310">
                  <a:moveTo>
                    <a:pt x="302" y="38"/>
                  </a:moveTo>
                  <a:lnTo>
                    <a:pt x="301" y="36"/>
                  </a:lnTo>
                  <a:lnTo>
                    <a:pt x="299" y="34"/>
                  </a:lnTo>
                  <a:lnTo>
                    <a:pt x="298" y="33"/>
                  </a:lnTo>
                  <a:lnTo>
                    <a:pt x="296" y="31"/>
                  </a:lnTo>
                  <a:lnTo>
                    <a:pt x="294" y="30"/>
                  </a:lnTo>
                  <a:lnTo>
                    <a:pt x="292" y="28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87" y="23"/>
                  </a:lnTo>
                  <a:lnTo>
                    <a:pt x="286" y="22"/>
                  </a:lnTo>
                  <a:lnTo>
                    <a:pt x="283" y="21"/>
                  </a:lnTo>
                  <a:lnTo>
                    <a:pt x="281" y="20"/>
                  </a:lnTo>
                  <a:lnTo>
                    <a:pt x="279" y="18"/>
                  </a:lnTo>
                  <a:lnTo>
                    <a:pt x="278" y="16"/>
                  </a:lnTo>
                  <a:lnTo>
                    <a:pt x="276" y="15"/>
                  </a:lnTo>
                  <a:lnTo>
                    <a:pt x="273" y="14"/>
                  </a:lnTo>
                  <a:lnTo>
                    <a:pt x="271" y="13"/>
                  </a:lnTo>
                  <a:lnTo>
                    <a:pt x="269" y="12"/>
                  </a:lnTo>
                  <a:lnTo>
                    <a:pt x="267" y="11"/>
                  </a:lnTo>
                  <a:lnTo>
                    <a:pt x="264" y="10"/>
                  </a:lnTo>
                  <a:lnTo>
                    <a:pt x="262" y="10"/>
                  </a:lnTo>
                  <a:lnTo>
                    <a:pt x="260" y="9"/>
                  </a:lnTo>
                  <a:lnTo>
                    <a:pt x="258" y="8"/>
                  </a:lnTo>
                  <a:lnTo>
                    <a:pt x="256" y="6"/>
                  </a:lnTo>
                  <a:lnTo>
                    <a:pt x="253" y="6"/>
                  </a:lnTo>
                  <a:lnTo>
                    <a:pt x="250" y="5"/>
                  </a:lnTo>
                  <a:lnTo>
                    <a:pt x="248" y="4"/>
                  </a:lnTo>
                  <a:lnTo>
                    <a:pt x="246" y="4"/>
                  </a:lnTo>
                  <a:lnTo>
                    <a:pt x="243" y="3"/>
                  </a:lnTo>
                  <a:lnTo>
                    <a:pt x="241" y="3"/>
                  </a:lnTo>
                  <a:lnTo>
                    <a:pt x="238" y="2"/>
                  </a:lnTo>
                  <a:lnTo>
                    <a:pt x="236" y="2"/>
                  </a:lnTo>
                  <a:lnTo>
                    <a:pt x="233" y="2"/>
                  </a:lnTo>
                  <a:lnTo>
                    <a:pt x="230" y="1"/>
                  </a:lnTo>
                  <a:lnTo>
                    <a:pt x="228" y="1"/>
                  </a:lnTo>
                  <a:lnTo>
                    <a:pt x="226" y="1"/>
                  </a:lnTo>
                  <a:lnTo>
                    <a:pt x="222" y="1"/>
                  </a:lnTo>
                  <a:lnTo>
                    <a:pt x="220" y="1"/>
                  </a:lnTo>
                  <a:lnTo>
                    <a:pt x="217" y="0"/>
                  </a:lnTo>
                  <a:lnTo>
                    <a:pt x="214" y="0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3" y="1"/>
                  </a:lnTo>
                  <a:lnTo>
                    <a:pt x="201" y="1"/>
                  </a:lnTo>
                  <a:lnTo>
                    <a:pt x="198" y="1"/>
                  </a:lnTo>
                  <a:lnTo>
                    <a:pt x="196" y="1"/>
                  </a:lnTo>
                  <a:lnTo>
                    <a:pt x="192" y="2"/>
                  </a:lnTo>
                  <a:lnTo>
                    <a:pt x="190" y="2"/>
                  </a:lnTo>
                  <a:lnTo>
                    <a:pt x="187" y="2"/>
                  </a:lnTo>
                  <a:lnTo>
                    <a:pt x="183" y="3"/>
                  </a:lnTo>
                  <a:lnTo>
                    <a:pt x="181" y="3"/>
                  </a:lnTo>
                  <a:lnTo>
                    <a:pt x="178" y="4"/>
                  </a:lnTo>
                  <a:lnTo>
                    <a:pt x="176" y="4"/>
                  </a:lnTo>
                  <a:lnTo>
                    <a:pt x="172" y="5"/>
                  </a:lnTo>
                  <a:lnTo>
                    <a:pt x="170" y="5"/>
                  </a:lnTo>
                  <a:lnTo>
                    <a:pt x="167" y="6"/>
                  </a:lnTo>
                  <a:lnTo>
                    <a:pt x="163" y="8"/>
                  </a:lnTo>
                  <a:lnTo>
                    <a:pt x="161" y="8"/>
                  </a:lnTo>
                  <a:lnTo>
                    <a:pt x="158" y="9"/>
                  </a:lnTo>
                  <a:lnTo>
                    <a:pt x="156" y="10"/>
                  </a:lnTo>
                  <a:lnTo>
                    <a:pt x="152" y="11"/>
                  </a:lnTo>
                  <a:lnTo>
                    <a:pt x="150" y="12"/>
                  </a:lnTo>
                  <a:lnTo>
                    <a:pt x="147" y="13"/>
                  </a:lnTo>
                  <a:lnTo>
                    <a:pt x="143" y="14"/>
                  </a:lnTo>
                  <a:lnTo>
                    <a:pt x="141" y="15"/>
                  </a:lnTo>
                  <a:lnTo>
                    <a:pt x="138" y="16"/>
                  </a:lnTo>
                  <a:lnTo>
                    <a:pt x="136" y="18"/>
                  </a:lnTo>
                  <a:lnTo>
                    <a:pt x="132" y="19"/>
                  </a:lnTo>
                  <a:lnTo>
                    <a:pt x="130" y="20"/>
                  </a:lnTo>
                  <a:lnTo>
                    <a:pt x="127" y="21"/>
                  </a:lnTo>
                  <a:lnTo>
                    <a:pt x="124" y="23"/>
                  </a:lnTo>
                  <a:lnTo>
                    <a:pt x="121" y="24"/>
                  </a:lnTo>
                  <a:lnTo>
                    <a:pt x="119" y="25"/>
                  </a:lnTo>
                  <a:lnTo>
                    <a:pt x="116" y="28"/>
                  </a:lnTo>
                  <a:lnTo>
                    <a:pt x="113" y="29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06" y="33"/>
                  </a:lnTo>
                  <a:lnTo>
                    <a:pt x="102" y="35"/>
                  </a:lnTo>
                  <a:lnTo>
                    <a:pt x="100" y="38"/>
                  </a:lnTo>
                  <a:lnTo>
                    <a:pt x="97" y="39"/>
                  </a:lnTo>
                  <a:lnTo>
                    <a:pt x="94" y="41"/>
                  </a:lnTo>
                  <a:lnTo>
                    <a:pt x="92" y="42"/>
                  </a:lnTo>
                  <a:lnTo>
                    <a:pt x="89" y="44"/>
                  </a:lnTo>
                  <a:lnTo>
                    <a:pt x="87" y="46"/>
                  </a:lnTo>
                  <a:lnTo>
                    <a:pt x="84" y="49"/>
                  </a:lnTo>
                  <a:lnTo>
                    <a:pt x="82" y="50"/>
                  </a:lnTo>
                  <a:lnTo>
                    <a:pt x="79" y="52"/>
                  </a:lnTo>
                  <a:lnTo>
                    <a:pt x="77" y="54"/>
                  </a:lnTo>
                  <a:lnTo>
                    <a:pt x="74" y="56"/>
                  </a:lnTo>
                  <a:lnTo>
                    <a:pt x="72" y="59"/>
                  </a:lnTo>
                  <a:lnTo>
                    <a:pt x="70" y="61"/>
                  </a:lnTo>
                  <a:lnTo>
                    <a:pt x="68" y="63"/>
                  </a:lnTo>
                  <a:lnTo>
                    <a:pt x="66" y="65"/>
                  </a:lnTo>
                  <a:lnTo>
                    <a:pt x="63" y="68"/>
                  </a:lnTo>
                  <a:lnTo>
                    <a:pt x="61" y="70"/>
                  </a:lnTo>
                  <a:lnTo>
                    <a:pt x="59" y="72"/>
                  </a:lnTo>
                  <a:lnTo>
                    <a:pt x="57" y="74"/>
                  </a:lnTo>
                  <a:lnTo>
                    <a:pt x="54" y="76"/>
                  </a:lnTo>
                  <a:lnTo>
                    <a:pt x="52" y="79"/>
                  </a:lnTo>
                  <a:lnTo>
                    <a:pt x="50" y="81"/>
                  </a:lnTo>
                  <a:lnTo>
                    <a:pt x="48" y="83"/>
                  </a:lnTo>
                  <a:lnTo>
                    <a:pt x="46" y="85"/>
                  </a:lnTo>
                  <a:lnTo>
                    <a:pt x="43" y="89"/>
                  </a:lnTo>
                  <a:lnTo>
                    <a:pt x="42" y="91"/>
                  </a:lnTo>
                  <a:lnTo>
                    <a:pt x="40" y="93"/>
                  </a:lnTo>
                  <a:lnTo>
                    <a:pt x="38" y="95"/>
                  </a:lnTo>
                  <a:lnTo>
                    <a:pt x="37" y="98"/>
                  </a:lnTo>
                  <a:lnTo>
                    <a:pt x="34" y="101"/>
                  </a:lnTo>
                  <a:lnTo>
                    <a:pt x="32" y="103"/>
                  </a:lnTo>
                  <a:lnTo>
                    <a:pt x="31" y="105"/>
                  </a:lnTo>
                  <a:lnTo>
                    <a:pt x="29" y="109"/>
                  </a:lnTo>
                  <a:lnTo>
                    <a:pt x="28" y="111"/>
                  </a:lnTo>
                  <a:lnTo>
                    <a:pt x="27" y="113"/>
                  </a:lnTo>
                  <a:lnTo>
                    <a:pt x="24" y="116"/>
                  </a:lnTo>
                  <a:lnTo>
                    <a:pt x="23" y="119"/>
                  </a:lnTo>
                  <a:lnTo>
                    <a:pt x="21" y="121"/>
                  </a:lnTo>
                  <a:lnTo>
                    <a:pt x="20" y="124"/>
                  </a:lnTo>
                  <a:lnTo>
                    <a:pt x="19" y="126"/>
                  </a:lnTo>
                  <a:lnTo>
                    <a:pt x="18" y="130"/>
                  </a:lnTo>
                  <a:lnTo>
                    <a:pt x="17" y="132"/>
                  </a:lnTo>
                  <a:lnTo>
                    <a:pt x="14" y="134"/>
                  </a:lnTo>
                  <a:lnTo>
                    <a:pt x="13" y="138"/>
                  </a:lnTo>
                  <a:lnTo>
                    <a:pt x="12" y="140"/>
                  </a:lnTo>
                  <a:lnTo>
                    <a:pt x="11" y="143"/>
                  </a:lnTo>
                  <a:lnTo>
                    <a:pt x="10" y="145"/>
                  </a:lnTo>
                  <a:lnTo>
                    <a:pt x="10" y="149"/>
                  </a:lnTo>
                  <a:lnTo>
                    <a:pt x="9" y="151"/>
                  </a:lnTo>
                  <a:lnTo>
                    <a:pt x="8" y="153"/>
                  </a:lnTo>
                  <a:lnTo>
                    <a:pt x="7" y="156"/>
                  </a:lnTo>
                  <a:lnTo>
                    <a:pt x="6" y="159"/>
                  </a:lnTo>
                  <a:lnTo>
                    <a:pt x="6" y="162"/>
                  </a:lnTo>
                  <a:lnTo>
                    <a:pt x="4" y="164"/>
                  </a:lnTo>
                  <a:lnTo>
                    <a:pt x="3" y="168"/>
                  </a:lnTo>
                  <a:lnTo>
                    <a:pt x="3" y="170"/>
                  </a:lnTo>
                  <a:lnTo>
                    <a:pt x="2" y="172"/>
                  </a:lnTo>
                  <a:lnTo>
                    <a:pt x="2" y="175"/>
                  </a:lnTo>
                  <a:lnTo>
                    <a:pt x="1" y="178"/>
                  </a:lnTo>
                  <a:lnTo>
                    <a:pt x="1" y="181"/>
                  </a:lnTo>
                  <a:lnTo>
                    <a:pt x="1" y="183"/>
                  </a:lnTo>
                  <a:lnTo>
                    <a:pt x="0" y="185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9"/>
                  </a:lnTo>
                  <a:lnTo>
                    <a:pt x="1" y="222"/>
                  </a:lnTo>
                  <a:lnTo>
                    <a:pt x="1" y="224"/>
                  </a:lnTo>
                  <a:lnTo>
                    <a:pt x="2" y="226"/>
                  </a:lnTo>
                  <a:lnTo>
                    <a:pt x="2" y="229"/>
                  </a:lnTo>
                  <a:lnTo>
                    <a:pt x="3" y="231"/>
                  </a:lnTo>
                  <a:lnTo>
                    <a:pt x="3" y="233"/>
                  </a:lnTo>
                  <a:lnTo>
                    <a:pt x="4" y="236"/>
                  </a:lnTo>
                  <a:lnTo>
                    <a:pt x="6" y="239"/>
                  </a:lnTo>
                  <a:lnTo>
                    <a:pt x="6" y="241"/>
                  </a:lnTo>
                  <a:lnTo>
                    <a:pt x="7" y="243"/>
                  </a:lnTo>
                  <a:lnTo>
                    <a:pt x="8" y="245"/>
                  </a:lnTo>
                  <a:lnTo>
                    <a:pt x="9" y="248"/>
                  </a:lnTo>
                  <a:lnTo>
                    <a:pt x="9" y="250"/>
                  </a:lnTo>
                  <a:lnTo>
                    <a:pt x="10" y="251"/>
                  </a:lnTo>
                  <a:lnTo>
                    <a:pt x="11" y="253"/>
                  </a:lnTo>
                  <a:lnTo>
                    <a:pt x="12" y="255"/>
                  </a:lnTo>
                  <a:lnTo>
                    <a:pt x="13" y="258"/>
                  </a:lnTo>
                  <a:lnTo>
                    <a:pt x="14" y="260"/>
                  </a:lnTo>
                  <a:lnTo>
                    <a:pt x="16" y="262"/>
                  </a:lnTo>
                  <a:lnTo>
                    <a:pt x="18" y="263"/>
                  </a:lnTo>
                  <a:lnTo>
                    <a:pt x="19" y="265"/>
                  </a:lnTo>
                  <a:lnTo>
                    <a:pt x="20" y="268"/>
                  </a:lnTo>
                  <a:lnTo>
                    <a:pt x="21" y="269"/>
                  </a:lnTo>
                  <a:lnTo>
                    <a:pt x="23" y="271"/>
                  </a:lnTo>
                  <a:lnTo>
                    <a:pt x="24" y="273"/>
                  </a:lnTo>
                  <a:lnTo>
                    <a:pt x="26" y="274"/>
                  </a:lnTo>
                  <a:lnTo>
                    <a:pt x="28" y="276"/>
                  </a:lnTo>
                  <a:lnTo>
                    <a:pt x="29" y="278"/>
                  </a:lnTo>
                  <a:lnTo>
                    <a:pt x="31" y="280"/>
                  </a:lnTo>
                  <a:lnTo>
                    <a:pt x="32" y="281"/>
                  </a:lnTo>
                  <a:lnTo>
                    <a:pt x="34" y="283"/>
                  </a:lnTo>
                  <a:lnTo>
                    <a:pt x="36" y="284"/>
                  </a:lnTo>
                  <a:lnTo>
                    <a:pt x="38" y="285"/>
                  </a:lnTo>
                  <a:lnTo>
                    <a:pt x="40" y="288"/>
                  </a:lnTo>
                  <a:lnTo>
                    <a:pt x="41" y="289"/>
                  </a:lnTo>
                  <a:lnTo>
                    <a:pt x="43" y="290"/>
                  </a:lnTo>
                  <a:lnTo>
                    <a:pt x="46" y="291"/>
                  </a:lnTo>
                  <a:lnTo>
                    <a:pt x="48" y="292"/>
                  </a:lnTo>
                  <a:lnTo>
                    <a:pt x="50" y="293"/>
                  </a:lnTo>
                  <a:lnTo>
                    <a:pt x="51" y="294"/>
                  </a:lnTo>
                  <a:lnTo>
                    <a:pt x="53" y="295"/>
                  </a:lnTo>
                  <a:lnTo>
                    <a:pt x="56" y="296"/>
                  </a:lnTo>
                  <a:lnTo>
                    <a:pt x="58" y="298"/>
                  </a:lnTo>
                  <a:lnTo>
                    <a:pt x="60" y="299"/>
                  </a:lnTo>
                  <a:lnTo>
                    <a:pt x="62" y="300"/>
                  </a:lnTo>
                  <a:lnTo>
                    <a:pt x="64" y="301"/>
                  </a:lnTo>
                  <a:lnTo>
                    <a:pt x="67" y="302"/>
                  </a:lnTo>
                  <a:lnTo>
                    <a:pt x="69" y="303"/>
                  </a:lnTo>
                  <a:lnTo>
                    <a:pt x="72" y="303"/>
                  </a:lnTo>
                  <a:lnTo>
                    <a:pt x="74" y="304"/>
                  </a:lnTo>
                  <a:lnTo>
                    <a:pt x="77" y="305"/>
                  </a:lnTo>
                  <a:lnTo>
                    <a:pt x="79" y="305"/>
                  </a:lnTo>
                  <a:lnTo>
                    <a:pt x="81" y="306"/>
                  </a:lnTo>
                  <a:lnTo>
                    <a:pt x="84" y="306"/>
                  </a:lnTo>
                  <a:lnTo>
                    <a:pt x="87" y="308"/>
                  </a:lnTo>
                  <a:lnTo>
                    <a:pt x="89" y="308"/>
                  </a:lnTo>
                  <a:lnTo>
                    <a:pt x="91" y="308"/>
                  </a:lnTo>
                  <a:lnTo>
                    <a:pt x="94" y="309"/>
                  </a:lnTo>
                  <a:lnTo>
                    <a:pt x="97" y="309"/>
                  </a:lnTo>
                  <a:lnTo>
                    <a:pt x="99" y="309"/>
                  </a:lnTo>
                  <a:lnTo>
                    <a:pt x="102" y="309"/>
                  </a:lnTo>
                  <a:lnTo>
                    <a:pt x="104" y="310"/>
                  </a:lnTo>
                  <a:lnTo>
                    <a:pt x="108" y="310"/>
                  </a:lnTo>
                  <a:lnTo>
                    <a:pt x="110" y="310"/>
                  </a:lnTo>
                  <a:lnTo>
                    <a:pt x="113" y="310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21" y="310"/>
                  </a:lnTo>
                  <a:lnTo>
                    <a:pt x="123" y="310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32" y="309"/>
                  </a:lnTo>
                  <a:lnTo>
                    <a:pt x="134" y="309"/>
                  </a:lnTo>
                  <a:lnTo>
                    <a:pt x="138" y="308"/>
                  </a:lnTo>
                  <a:lnTo>
                    <a:pt x="141" y="308"/>
                  </a:lnTo>
                  <a:lnTo>
                    <a:pt x="143" y="306"/>
                  </a:lnTo>
                  <a:lnTo>
                    <a:pt x="147" y="306"/>
                  </a:lnTo>
                  <a:lnTo>
                    <a:pt x="149" y="305"/>
                  </a:lnTo>
                  <a:lnTo>
                    <a:pt x="152" y="305"/>
                  </a:lnTo>
                  <a:lnTo>
                    <a:pt x="154" y="304"/>
                  </a:lnTo>
                  <a:lnTo>
                    <a:pt x="158" y="304"/>
                  </a:lnTo>
                  <a:lnTo>
                    <a:pt x="161" y="303"/>
                  </a:lnTo>
                  <a:lnTo>
                    <a:pt x="163" y="302"/>
                  </a:lnTo>
                  <a:lnTo>
                    <a:pt x="167" y="301"/>
                  </a:lnTo>
                  <a:lnTo>
                    <a:pt x="169" y="301"/>
                  </a:lnTo>
                  <a:lnTo>
                    <a:pt x="172" y="300"/>
                  </a:lnTo>
                  <a:lnTo>
                    <a:pt x="174" y="299"/>
                  </a:lnTo>
                  <a:lnTo>
                    <a:pt x="178" y="298"/>
                  </a:lnTo>
                  <a:lnTo>
                    <a:pt x="181" y="296"/>
                  </a:lnTo>
                  <a:lnTo>
                    <a:pt x="183" y="295"/>
                  </a:lnTo>
                  <a:lnTo>
                    <a:pt x="187" y="294"/>
                  </a:lnTo>
                  <a:lnTo>
                    <a:pt x="189" y="293"/>
                  </a:lnTo>
                  <a:lnTo>
                    <a:pt x="192" y="292"/>
                  </a:lnTo>
                  <a:lnTo>
                    <a:pt x="194" y="291"/>
                  </a:lnTo>
                  <a:lnTo>
                    <a:pt x="198" y="289"/>
                  </a:lnTo>
                  <a:lnTo>
                    <a:pt x="200" y="288"/>
                  </a:lnTo>
                  <a:lnTo>
                    <a:pt x="203" y="286"/>
                  </a:lnTo>
                  <a:lnTo>
                    <a:pt x="206" y="285"/>
                  </a:lnTo>
                  <a:lnTo>
                    <a:pt x="209" y="283"/>
                  </a:lnTo>
                  <a:lnTo>
                    <a:pt x="211" y="282"/>
                  </a:lnTo>
                  <a:lnTo>
                    <a:pt x="214" y="280"/>
                  </a:lnTo>
                  <a:lnTo>
                    <a:pt x="217" y="279"/>
                  </a:lnTo>
                  <a:lnTo>
                    <a:pt x="220" y="278"/>
                  </a:lnTo>
                  <a:lnTo>
                    <a:pt x="222" y="275"/>
                  </a:lnTo>
                  <a:lnTo>
                    <a:pt x="224" y="273"/>
                  </a:lnTo>
                  <a:lnTo>
                    <a:pt x="228" y="272"/>
                  </a:lnTo>
                  <a:lnTo>
                    <a:pt x="230" y="270"/>
                  </a:lnTo>
                  <a:lnTo>
                    <a:pt x="232" y="269"/>
                  </a:lnTo>
                  <a:lnTo>
                    <a:pt x="236" y="266"/>
                  </a:lnTo>
                  <a:lnTo>
                    <a:pt x="238" y="264"/>
                  </a:lnTo>
                  <a:lnTo>
                    <a:pt x="240" y="263"/>
                  </a:lnTo>
                  <a:lnTo>
                    <a:pt x="243" y="261"/>
                  </a:lnTo>
                  <a:lnTo>
                    <a:pt x="246" y="259"/>
                  </a:lnTo>
                  <a:lnTo>
                    <a:pt x="248" y="256"/>
                  </a:lnTo>
                  <a:lnTo>
                    <a:pt x="250" y="254"/>
                  </a:lnTo>
                  <a:lnTo>
                    <a:pt x="252" y="252"/>
                  </a:lnTo>
                  <a:lnTo>
                    <a:pt x="254" y="251"/>
                  </a:lnTo>
                  <a:lnTo>
                    <a:pt x="258" y="249"/>
                  </a:lnTo>
                  <a:lnTo>
                    <a:pt x="260" y="246"/>
                  </a:lnTo>
                  <a:lnTo>
                    <a:pt x="262" y="244"/>
                  </a:lnTo>
                  <a:lnTo>
                    <a:pt x="264" y="242"/>
                  </a:lnTo>
                  <a:lnTo>
                    <a:pt x="267" y="240"/>
                  </a:lnTo>
                  <a:lnTo>
                    <a:pt x="269" y="238"/>
                  </a:lnTo>
                  <a:lnTo>
                    <a:pt x="271" y="234"/>
                  </a:lnTo>
                  <a:lnTo>
                    <a:pt x="273" y="232"/>
                  </a:lnTo>
                  <a:lnTo>
                    <a:pt x="276" y="230"/>
                  </a:lnTo>
                  <a:lnTo>
                    <a:pt x="277" y="228"/>
                  </a:lnTo>
                  <a:lnTo>
                    <a:pt x="279" y="225"/>
                  </a:lnTo>
                  <a:lnTo>
                    <a:pt x="281" y="223"/>
                  </a:lnTo>
                  <a:lnTo>
                    <a:pt x="283" y="221"/>
                  </a:lnTo>
                  <a:lnTo>
                    <a:pt x="284" y="218"/>
                  </a:lnTo>
                  <a:lnTo>
                    <a:pt x="287" y="215"/>
                  </a:lnTo>
                  <a:lnTo>
                    <a:pt x="289" y="213"/>
                  </a:lnTo>
                  <a:lnTo>
                    <a:pt x="290" y="211"/>
                  </a:lnTo>
                  <a:lnTo>
                    <a:pt x="292" y="208"/>
                  </a:lnTo>
                  <a:lnTo>
                    <a:pt x="294" y="205"/>
                  </a:lnTo>
                  <a:lnTo>
                    <a:pt x="296" y="203"/>
                  </a:lnTo>
                  <a:lnTo>
                    <a:pt x="298" y="200"/>
                  </a:lnTo>
                  <a:lnTo>
                    <a:pt x="299" y="198"/>
                  </a:lnTo>
                  <a:lnTo>
                    <a:pt x="300" y="195"/>
                  </a:lnTo>
                  <a:lnTo>
                    <a:pt x="302" y="192"/>
                  </a:lnTo>
                  <a:lnTo>
                    <a:pt x="303" y="190"/>
                  </a:lnTo>
                  <a:lnTo>
                    <a:pt x="304" y="188"/>
                  </a:lnTo>
                  <a:lnTo>
                    <a:pt x="307" y="184"/>
                  </a:lnTo>
                  <a:lnTo>
                    <a:pt x="308" y="182"/>
                  </a:lnTo>
                  <a:lnTo>
                    <a:pt x="309" y="179"/>
                  </a:lnTo>
                  <a:lnTo>
                    <a:pt x="310" y="176"/>
                  </a:lnTo>
                  <a:lnTo>
                    <a:pt x="311" y="174"/>
                  </a:lnTo>
                  <a:lnTo>
                    <a:pt x="312" y="171"/>
                  </a:lnTo>
                  <a:lnTo>
                    <a:pt x="313" y="169"/>
                  </a:lnTo>
                  <a:lnTo>
                    <a:pt x="315" y="165"/>
                  </a:lnTo>
                  <a:lnTo>
                    <a:pt x="316" y="163"/>
                  </a:lnTo>
                  <a:lnTo>
                    <a:pt x="317" y="160"/>
                  </a:lnTo>
                  <a:lnTo>
                    <a:pt x="318" y="158"/>
                  </a:lnTo>
                  <a:lnTo>
                    <a:pt x="319" y="155"/>
                  </a:lnTo>
                  <a:lnTo>
                    <a:pt x="320" y="152"/>
                  </a:lnTo>
                  <a:lnTo>
                    <a:pt x="320" y="150"/>
                  </a:lnTo>
                  <a:lnTo>
                    <a:pt x="321" y="146"/>
                  </a:lnTo>
                  <a:lnTo>
                    <a:pt x="322" y="144"/>
                  </a:lnTo>
                  <a:lnTo>
                    <a:pt x="322" y="141"/>
                  </a:lnTo>
                  <a:lnTo>
                    <a:pt x="323" y="139"/>
                  </a:lnTo>
                  <a:lnTo>
                    <a:pt x="323" y="136"/>
                  </a:lnTo>
                  <a:lnTo>
                    <a:pt x="325" y="133"/>
                  </a:lnTo>
                  <a:lnTo>
                    <a:pt x="325" y="131"/>
                  </a:lnTo>
                  <a:lnTo>
                    <a:pt x="325" y="128"/>
                  </a:lnTo>
                  <a:lnTo>
                    <a:pt x="326" y="125"/>
                  </a:lnTo>
                  <a:lnTo>
                    <a:pt x="326" y="123"/>
                  </a:lnTo>
                  <a:lnTo>
                    <a:pt x="326" y="120"/>
                  </a:lnTo>
                  <a:lnTo>
                    <a:pt x="326" y="118"/>
                  </a:lnTo>
                  <a:lnTo>
                    <a:pt x="327" y="114"/>
                  </a:lnTo>
                  <a:lnTo>
                    <a:pt x="327" y="112"/>
                  </a:lnTo>
                  <a:lnTo>
                    <a:pt x="327" y="110"/>
                  </a:lnTo>
                  <a:lnTo>
                    <a:pt x="327" y="106"/>
                  </a:lnTo>
                  <a:lnTo>
                    <a:pt x="327" y="104"/>
                  </a:lnTo>
                  <a:lnTo>
                    <a:pt x="327" y="102"/>
                  </a:lnTo>
                  <a:lnTo>
                    <a:pt x="326" y="100"/>
                  </a:lnTo>
                  <a:lnTo>
                    <a:pt x="326" y="96"/>
                  </a:lnTo>
                  <a:lnTo>
                    <a:pt x="326" y="94"/>
                  </a:lnTo>
                  <a:lnTo>
                    <a:pt x="326" y="92"/>
                  </a:lnTo>
                  <a:lnTo>
                    <a:pt x="326" y="90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2" y="78"/>
                  </a:lnTo>
                  <a:lnTo>
                    <a:pt x="322" y="75"/>
                  </a:lnTo>
                  <a:lnTo>
                    <a:pt x="321" y="73"/>
                  </a:lnTo>
                  <a:lnTo>
                    <a:pt x="320" y="71"/>
                  </a:lnTo>
                  <a:lnTo>
                    <a:pt x="320" y="69"/>
                  </a:lnTo>
                  <a:lnTo>
                    <a:pt x="319" y="66"/>
                  </a:lnTo>
                  <a:lnTo>
                    <a:pt x="318" y="64"/>
                  </a:lnTo>
                  <a:lnTo>
                    <a:pt x="317" y="62"/>
                  </a:lnTo>
                  <a:lnTo>
                    <a:pt x="316" y="60"/>
                  </a:lnTo>
                  <a:lnTo>
                    <a:pt x="316" y="58"/>
                  </a:lnTo>
                  <a:lnTo>
                    <a:pt x="315" y="55"/>
                  </a:lnTo>
                  <a:lnTo>
                    <a:pt x="313" y="53"/>
                  </a:lnTo>
                  <a:lnTo>
                    <a:pt x="312" y="51"/>
                  </a:lnTo>
                  <a:lnTo>
                    <a:pt x="310" y="49"/>
                  </a:lnTo>
                  <a:lnTo>
                    <a:pt x="309" y="48"/>
                  </a:lnTo>
                  <a:lnTo>
                    <a:pt x="308" y="45"/>
                  </a:lnTo>
                  <a:lnTo>
                    <a:pt x="307" y="43"/>
                  </a:lnTo>
                  <a:lnTo>
                    <a:pt x="306" y="42"/>
                  </a:lnTo>
                  <a:lnTo>
                    <a:pt x="303" y="40"/>
                  </a:lnTo>
                  <a:lnTo>
                    <a:pt x="302" y="38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48" y="1905"/>
              <a:ext cx="257" cy="254"/>
            </a:xfrm>
            <a:custGeom>
              <a:avLst/>
              <a:gdLst>
                <a:gd name="T0" fmla="*/ 0 w 1775"/>
                <a:gd name="T1" fmla="*/ 0 h 1757"/>
                <a:gd name="T2" fmla="*/ 0 w 1775"/>
                <a:gd name="T3" fmla="*/ 0 h 1757"/>
                <a:gd name="T4" fmla="*/ 0 w 1775"/>
                <a:gd name="T5" fmla="*/ 0 h 1757"/>
                <a:gd name="T6" fmla="*/ 0 w 1775"/>
                <a:gd name="T7" fmla="*/ 0 h 1757"/>
                <a:gd name="T8" fmla="*/ 0 w 1775"/>
                <a:gd name="T9" fmla="*/ 0 h 1757"/>
                <a:gd name="T10" fmla="*/ 0 w 1775"/>
                <a:gd name="T11" fmla="*/ 0 h 1757"/>
                <a:gd name="T12" fmla="*/ 0 w 1775"/>
                <a:gd name="T13" fmla="*/ 0 h 1757"/>
                <a:gd name="T14" fmla="*/ 0 w 1775"/>
                <a:gd name="T15" fmla="*/ 0 h 1757"/>
                <a:gd name="T16" fmla="*/ 0 w 1775"/>
                <a:gd name="T17" fmla="*/ 0 h 1757"/>
                <a:gd name="T18" fmla="*/ 0 w 1775"/>
                <a:gd name="T19" fmla="*/ 0 h 1757"/>
                <a:gd name="T20" fmla="*/ 0 w 1775"/>
                <a:gd name="T21" fmla="*/ 0 h 1757"/>
                <a:gd name="T22" fmla="*/ 0 w 1775"/>
                <a:gd name="T23" fmla="*/ 0 h 1757"/>
                <a:gd name="T24" fmla="*/ 0 w 1775"/>
                <a:gd name="T25" fmla="*/ 0 h 1757"/>
                <a:gd name="T26" fmla="*/ 0 w 1775"/>
                <a:gd name="T27" fmla="*/ 0 h 1757"/>
                <a:gd name="T28" fmla="*/ 0 w 1775"/>
                <a:gd name="T29" fmla="*/ 0 h 1757"/>
                <a:gd name="T30" fmla="*/ 0 w 1775"/>
                <a:gd name="T31" fmla="*/ 0 h 1757"/>
                <a:gd name="T32" fmla="*/ 0 w 1775"/>
                <a:gd name="T33" fmla="*/ 0 h 1757"/>
                <a:gd name="T34" fmla="*/ 0 w 1775"/>
                <a:gd name="T35" fmla="*/ 0 h 1757"/>
                <a:gd name="T36" fmla="*/ 0 w 1775"/>
                <a:gd name="T37" fmla="*/ 0 h 1757"/>
                <a:gd name="T38" fmla="*/ 0 w 1775"/>
                <a:gd name="T39" fmla="*/ 0 h 1757"/>
                <a:gd name="T40" fmla="*/ 0 w 1775"/>
                <a:gd name="T41" fmla="*/ 0 h 1757"/>
                <a:gd name="T42" fmla="*/ 0 w 1775"/>
                <a:gd name="T43" fmla="*/ 0 h 1757"/>
                <a:gd name="T44" fmla="*/ 0 w 1775"/>
                <a:gd name="T45" fmla="*/ 0 h 1757"/>
                <a:gd name="T46" fmla="*/ 0 w 1775"/>
                <a:gd name="T47" fmla="*/ 0 h 1757"/>
                <a:gd name="T48" fmla="*/ 0 w 1775"/>
                <a:gd name="T49" fmla="*/ 0 h 1757"/>
                <a:gd name="T50" fmla="*/ 0 w 1775"/>
                <a:gd name="T51" fmla="*/ 0 h 1757"/>
                <a:gd name="T52" fmla="*/ 0 w 1775"/>
                <a:gd name="T53" fmla="*/ 0 h 1757"/>
                <a:gd name="T54" fmla="*/ 0 w 1775"/>
                <a:gd name="T55" fmla="*/ 0 h 1757"/>
                <a:gd name="T56" fmla="*/ 0 w 1775"/>
                <a:gd name="T57" fmla="*/ 0 h 1757"/>
                <a:gd name="T58" fmla="*/ 0 w 1775"/>
                <a:gd name="T59" fmla="*/ 0 h 1757"/>
                <a:gd name="T60" fmla="*/ 0 w 1775"/>
                <a:gd name="T61" fmla="*/ 0 h 1757"/>
                <a:gd name="T62" fmla="*/ 0 w 1775"/>
                <a:gd name="T63" fmla="*/ 0 h 1757"/>
                <a:gd name="T64" fmla="*/ 0 w 1775"/>
                <a:gd name="T65" fmla="*/ 0 h 1757"/>
                <a:gd name="T66" fmla="*/ 0 w 1775"/>
                <a:gd name="T67" fmla="*/ 0 h 1757"/>
                <a:gd name="T68" fmla="*/ 0 w 1775"/>
                <a:gd name="T69" fmla="*/ 0 h 1757"/>
                <a:gd name="T70" fmla="*/ 0 w 1775"/>
                <a:gd name="T71" fmla="*/ 0 h 1757"/>
                <a:gd name="T72" fmla="*/ 0 w 1775"/>
                <a:gd name="T73" fmla="*/ 0 h 1757"/>
                <a:gd name="T74" fmla="*/ 0 w 1775"/>
                <a:gd name="T75" fmla="*/ 0 h 1757"/>
                <a:gd name="T76" fmla="*/ 0 w 1775"/>
                <a:gd name="T77" fmla="*/ 0 h 1757"/>
                <a:gd name="T78" fmla="*/ 0 w 1775"/>
                <a:gd name="T79" fmla="*/ 0 h 1757"/>
                <a:gd name="T80" fmla="*/ 0 w 1775"/>
                <a:gd name="T81" fmla="*/ 0 h 1757"/>
                <a:gd name="T82" fmla="*/ 0 w 1775"/>
                <a:gd name="T83" fmla="*/ 0 h 1757"/>
                <a:gd name="T84" fmla="*/ 0 w 1775"/>
                <a:gd name="T85" fmla="*/ 0 h 1757"/>
                <a:gd name="T86" fmla="*/ 0 w 1775"/>
                <a:gd name="T87" fmla="*/ 0 h 1757"/>
                <a:gd name="T88" fmla="*/ 0 w 1775"/>
                <a:gd name="T89" fmla="*/ 0 h 1757"/>
                <a:gd name="T90" fmla="*/ 0 w 1775"/>
                <a:gd name="T91" fmla="*/ 0 h 175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75"/>
                <a:gd name="T139" fmla="*/ 0 h 1757"/>
                <a:gd name="T140" fmla="*/ 1775 w 1775"/>
                <a:gd name="T141" fmla="*/ 1757 h 175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75" h="1757">
                  <a:moveTo>
                    <a:pt x="1716" y="194"/>
                  </a:moveTo>
                  <a:lnTo>
                    <a:pt x="1563" y="66"/>
                  </a:lnTo>
                  <a:lnTo>
                    <a:pt x="1248" y="87"/>
                  </a:lnTo>
                  <a:lnTo>
                    <a:pt x="1027" y="78"/>
                  </a:lnTo>
                  <a:lnTo>
                    <a:pt x="915" y="0"/>
                  </a:lnTo>
                  <a:lnTo>
                    <a:pt x="759" y="33"/>
                  </a:lnTo>
                  <a:lnTo>
                    <a:pt x="759" y="122"/>
                  </a:lnTo>
                  <a:lnTo>
                    <a:pt x="890" y="153"/>
                  </a:lnTo>
                  <a:lnTo>
                    <a:pt x="1008" y="166"/>
                  </a:lnTo>
                  <a:lnTo>
                    <a:pt x="1180" y="205"/>
                  </a:lnTo>
                  <a:lnTo>
                    <a:pt x="1319" y="264"/>
                  </a:lnTo>
                  <a:lnTo>
                    <a:pt x="1032" y="487"/>
                  </a:lnTo>
                  <a:lnTo>
                    <a:pt x="686" y="706"/>
                  </a:lnTo>
                  <a:lnTo>
                    <a:pt x="257" y="1006"/>
                  </a:lnTo>
                  <a:lnTo>
                    <a:pt x="52" y="847"/>
                  </a:lnTo>
                  <a:lnTo>
                    <a:pt x="0" y="895"/>
                  </a:lnTo>
                  <a:lnTo>
                    <a:pt x="262" y="1206"/>
                  </a:lnTo>
                  <a:lnTo>
                    <a:pt x="666" y="932"/>
                  </a:lnTo>
                  <a:lnTo>
                    <a:pt x="977" y="766"/>
                  </a:lnTo>
                  <a:lnTo>
                    <a:pt x="1025" y="770"/>
                  </a:lnTo>
                  <a:lnTo>
                    <a:pt x="1022" y="774"/>
                  </a:lnTo>
                  <a:lnTo>
                    <a:pt x="1017" y="789"/>
                  </a:lnTo>
                  <a:lnTo>
                    <a:pt x="1009" y="806"/>
                  </a:lnTo>
                  <a:lnTo>
                    <a:pt x="998" y="829"/>
                  </a:lnTo>
                  <a:lnTo>
                    <a:pt x="989" y="853"/>
                  </a:lnTo>
                  <a:lnTo>
                    <a:pt x="979" y="875"/>
                  </a:lnTo>
                  <a:lnTo>
                    <a:pt x="970" y="895"/>
                  </a:lnTo>
                  <a:lnTo>
                    <a:pt x="966" y="907"/>
                  </a:lnTo>
                  <a:lnTo>
                    <a:pt x="962" y="913"/>
                  </a:lnTo>
                  <a:lnTo>
                    <a:pt x="649" y="1339"/>
                  </a:lnTo>
                  <a:lnTo>
                    <a:pt x="531" y="1510"/>
                  </a:lnTo>
                  <a:lnTo>
                    <a:pt x="723" y="1757"/>
                  </a:lnTo>
                  <a:lnTo>
                    <a:pt x="779" y="1715"/>
                  </a:lnTo>
                  <a:lnTo>
                    <a:pt x="689" y="1537"/>
                  </a:lnTo>
                  <a:lnTo>
                    <a:pt x="1013" y="1162"/>
                  </a:lnTo>
                  <a:lnTo>
                    <a:pt x="1217" y="862"/>
                  </a:lnTo>
                  <a:lnTo>
                    <a:pt x="1547" y="555"/>
                  </a:lnTo>
                  <a:lnTo>
                    <a:pt x="1527" y="716"/>
                  </a:lnTo>
                  <a:lnTo>
                    <a:pt x="1529" y="906"/>
                  </a:lnTo>
                  <a:lnTo>
                    <a:pt x="1501" y="992"/>
                  </a:lnTo>
                  <a:lnTo>
                    <a:pt x="1601" y="1130"/>
                  </a:lnTo>
                  <a:lnTo>
                    <a:pt x="1653" y="1092"/>
                  </a:lnTo>
                  <a:lnTo>
                    <a:pt x="1653" y="969"/>
                  </a:lnTo>
                  <a:lnTo>
                    <a:pt x="1636" y="841"/>
                  </a:lnTo>
                  <a:lnTo>
                    <a:pt x="1685" y="677"/>
                  </a:lnTo>
                  <a:lnTo>
                    <a:pt x="1775" y="345"/>
                  </a:lnTo>
                  <a:lnTo>
                    <a:pt x="1773" y="340"/>
                  </a:lnTo>
                  <a:lnTo>
                    <a:pt x="1767" y="325"/>
                  </a:lnTo>
                  <a:lnTo>
                    <a:pt x="1758" y="304"/>
                  </a:lnTo>
                  <a:lnTo>
                    <a:pt x="1749" y="281"/>
                  </a:lnTo>
                  <a:lnTo>
                    <a:pt x="1738" y="254"/>
                  </a:lnTo>
                  <a:lnTo>
                    <a:pt x="1729" y="231"/>
                  </a:lnTo>
                  <a:lnTo>
                    <a:pt x="1722" y="211"/>
                  </a:lnTo>
                  <a:lnTo>
                    <a:pt x="1716" y="198"/>
                  </a:lnTo>
                  <a:lnTo>
                    <a:pt x="1716" y="194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712" y="1999"/>
              <a:ext cx="44" cy="48"/>
            </a:xfrm>
            <a:custGeom>
              <a:avLst/>
              <a:gdLst>
                <a:gd name="T0" fmla="*/ 0 w 309"/>
                <a:gd name="T1" fmla="*/ 0 h 328"/>
                <a:gd name="T2" fmla="*/ 0 w 309"/>
                <a:gd name="T3" fmla="*/ 0 h 328"/>
                <a:gd name="T4" fmla="*/ 0 w 309"/>
                <a:gd name="T5" fmla="*/ 0 h 328"/>
                <a:gd name="T6" fmla="*/ 0 w 309"/>
                <a:gd name="T7" fmla="*/ 0 h 328"/>
                <a:gd name="T8" fmla="*/ 0 w 309"/>
                <a:gd name="T9" fmla="*/ 0 h 328"/>
                <a:gd name="T10" fmla="*/ 0 w 309"/>
                <a:gd name="T11" fmla="*/ 0 h 328"/>
                <a:gd name="T12" fmla="*/ 0 w 309"/>
                <a:gd name="T13" fmla="*/ 0 h 328"/>
                <a:gd name="T14" fmla="*/ 0 w 309"/>
                <a:gd name="T15" fmla="*/ 0 h 328"/>
                <a:gd name="T16" fmla="*/ 0 w 309"/>
                <a:gd name="T17" fmla="*/ 0 h 328"/>
                <a:gd name="T18" fmla="*/ 0 w 309"/>
                <a:gd name="T19" fmla="*/ 0 h 328"/>
                <a:gd name="T20" fmla="*/ 0 w 309"/>
                <a:gd name="T21" fmla="*/ 0 h 328"/>
                <a:gd name="T22" fmla="*/ 0 w 309"/>
                <a:gd name="T23" fmla="*/ 0 h 328"/>
                <a:gd name="T24" fmla="*/ 0 w 309"/>
                <a:gd name="T25" fmla="*/ 0 h 328"/>
                <a:gd name="T26" fmla="*/ 0 w 309"/>
                <a:gd name="T27" fmla="*/ 0 h 328"/>
                <a:gd name="T28" fmla="*/ 0 w 309"/>
                <a:gd name="T29" fmla="*/ 0 h 328"/>
                <a:gd name="T30" fmla="*/ 0 w 309"/>
                <a:gd name="T31" fmla="*/ 0 h 328"/>
                <a:gd name="T32" fmla="*/ 0 w 309"/>
                <a:gd name="T33" fmla="*/ 0 h 328"/>
                <a:gd name="T34" fmla="*/ 0 w 309"/>
                <a:gd name="T35" fmla="*/ 0 h 328"/>
                <a:gd name="T36" fmla="*/ 0 w 309"/>
                <a:gd name="T37" fmla="*/ 0 h 328"/>
                <a:gd name="T38" fmla="*/ 0 w 309"/>
                <a:gd name="T39" fmla="*/ 0 h 328"/>
                <a:gd name="T40" fmla="*/ 0 w 309"/>
                <a:gd name="T41" fmla="*/ 0 h 328"/>
                <a:gd name="T42" fmla="*/ 0 w 309"/>
                <a:gd name="T43" fmla="*/ 0 h 328"/>
                <a:gd name="T44" fmla="*/ 0 w 309"/>
                <a:gd name="T45" fmla="*/ 0 h 328"/>
                <a:gd name="T46" fmla="*/ 0 w 309"/>
                <a:gd name="T47" fmla="*/ 0 h 328"/>
                <a:gd name="T48" fmla="*/ 0 w 309"/>
                <a:gd name="T49" fmla="*/ 0 h 328"/>
                <a:gd name="T50" fmla="*/ 0 w 309"/>
                <a:gd name="T51" fmla="*/ 0 h 328"/>
                <a:gd name="T52" fmla="*/ 0 w 309"/>
                <a:gd name="T53" fmla="*/ 0 h 328"/>
                <a:gd name="T54" fmla="*/ 0 w 309"/>
                <a:gd name="T55" fmla="*/ 0 h 328"/>
                <a:gd name="T56" fmla="*/ 0 w 309"/>
                <a:gd name="T57" fmla="*/ 0 h 328"/>
                <a:gd name="T58" fmla="*/ 0 w 309"/>
                <a:gd name="T59" fmla="*/ 0 h 328"/>
                <a:gd name="T60" fmla="*/ 0 w 309"/>
                <a:gd name="T61" fmla="*/ 0 h 328"/>
                <a:gd name="T62" fmla="*/ 0 w 309"/>
                <a:gd name="T63" fmla="*/ 0 h 328"/>
                <a:gd name="T64" fmla="*/ 0 w 309"/>
                <a:gd name="T65" fmla="*/ 0 h 328"/>
                <a:gd name="T66" fmla="*/ 0 w 309"/>
                <a:gd name="T67" fmla="*/ 0 h 328"/>
                <a:gd name="T68" fmla="*/ 0 w 309"/>
                <a:gd name="T69" fmla="*/ 0 h 328"/>
                <a:gd name="T70" fmla="*/ 0 w 309"/>
                <a:gd name="T71" fmla="*/ 0 h 328"/>
                <a:gd name="T72" fmla="*/ 0 w 309"/>
                <a:gd name="T73" fmla="*/ 0 h 328"/>
                <a:gd name="T74" fmla="*/ 0 w 309"/>
                <a:gd name="T75" fmla="*/ 0 h 328"/>
                <a:gd name="T76" fmla="*/ 0 w 309"/>
                <a:gd name="T77" fmla="*/ 0 h 328"/>
                <a:gd name="T78" fmla="*/ 0 w 309"/>
                <a:gd name="T79" fmla="*/ 0 h 328"/>
                <a:gd name="T80" fmla="*/ 0 w 309"/>
                <a:gd name="T81" fmla="*/ 0 h 328"/>
                <a:gd name="T82" fmla="*/ 0 w 309"/>
                <a:gd name="T83" fmla="*/ 0 h 328"/>
                <a:gd name="T84" fmla="*/ 0 w 309"/>
                <a:gd name="T85" fmla="*/ 0 h 328"/>
                <a:gd name="T86" fmla="*/ 0 w 309"/>
                <a:gd name="T87" fmla="*/ 0 h 328"/>
                <a:gd name="T88" fmla="*/ 0 w 309"/>
                <a:gd name="T89" fmla="*/ 0 h 328"/>
                <a:gd name="T90" fmla="*/ 0 w 309"/>
                <a:gd name="T91" fmla="*/ 0 h 328"/>
                <a:gd name="T92" fmla="*/ 0 w 309"/>
                <a:gd name="T93" fmla="*/ 0 h 328"/>
                <a:gd name="T94" fmla="*/ 0 w 309"/>
                <a:gd name="T95" fmla="*/ 0 h 328"/>
                <a:gd name="T96" fmla="*/ 0 w 309"/>
                <a:gd name="T97" fmla="*/ 0 h 328"/>
                <a:gd name="T98" fmla="*/ 0 w 309"/>
                <a:gd name="T99" fmla="*/ 0 h 328"/>
                <a:gd name="T100" fmla="*/ 0 w 309"/>
                <a:gd name="T101" fmla="*/ 0 h 328"/>
                <a:gd name="T102" fmla="*/ 0 w 309"/>
                <a:gd name="T103" fmla="*/ 0 h 328"/>
                <a:gd name="T104" fmla="*/ 0 w 309"/>
                <a:gd name="T105" fmla="*/ 0 h 328"/>
                <a:gd name="T106" fmla="*/ 0 w 309"/>
                <a:gd name="T107" fmla="*/ 0 h 328"/>
                <a:gd name="T108" fmla="*/ 0 w 309"/>
                <a:gd name="T109" fmla="*/ 0 h 328"/>
                <a:gd name="T110" fmla="*/ 0 w 309"/>
                <a:gd name="T111" fmla="*/ 0 h 328"/>
                <a:gd name="T112" fmla="*/ 0 w 309"/>
                <a:gd name="T113" fmla="*/ 0 h 328"/>
                <a:gd name="T114" fmla="*/ 0 w 309"/>
                <a:gd name="T115" fmla="*/ 0 h 328"/>
                <a:gd name="T116" fmla="*/ 0 w 309"/>
                <a:gd name="T117" fmla="*/ 0 h 328"/>
                <a:gd name="T118" fmla="*/ 0 w 309"/>
                <a:gd name="T119" fmla="*/ 0 h 3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9"/>
                <a:gd name="T181" fmla="*/ 0 h 328"/>
                <a:gd name="T182" fmla="*/ 309 w 309"/>
                <a:gd name="T183" fmla="*/ 328 h 3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9" h="328">
                  <a:moveTo>
                    <a:pt x="38" y="303"/>
                  </a:moveTo>
                  <a:lnTo>
                    <a:pt x="39" y="304"/>
                  </a:lnTo>
                  <a:lnTo>
                    <a:pt x="41" y="305"/>
                  </a:lnTo>
                  <a:lnTo>
                    <a:pt x="44" y="308"/>
                  </a:lnTo>
                  <a:lnTo>
                    <a:pt x="45" y="309"/>
                  </a:lnTo>
                  <a:lnTo>
                    <a:pt x="47" y="310"/>
                  </a:lnTo>
                  <a:lnTo>
                    <a:pt x="49" y="311"/>
                  </a:lnTo>
                  <a:lnTo>
                    <a:pt x="51" y="312"/>
                  </a:lnTo>
                  <a:lnTo>
                    <a:pt x="52" y="313"/>
                  </a:lnTo>
                  <a:lnTo>
                    <a:pt x="55" y="314"/>
                  </a:lnTo>
                  <a:lnTo>
                    <a:pt x="57" y="315"/>
                  </a:lnTo>
                  <a:lnTo>
                    <a:pt x="59" y="316"/>
                  </a:lnTo>
                  <a:lnTo>
                    <a:pt x="61" y="318"/>
                  </a:lnTo>
                  <a:lnTo>
                    <a:pt x="64" y="319"/>
                  </a:lnTo>
                  <a:lnTo>
                    <a:pt x="66" y="320"/>
                  </a:lnTo>
                  <a:lnTo>
                    <a:pt x="68" y="320"/>
                  </a:lnTo>
                  <a:lnTo>
                    <a:pt x="70" y="321"/>
                  </a:lnTo>
                  <a:lnTo>
                    <a:pt x="72" y="322"/>
                  </a:lnTo>
                  <a:lnTo>
                    <a:pt x="75" y="322"/>
                  </a:lnTo>
                  <a:lnTo>
                    <a:pt x="77" y="323"/>
                  </a:lnTo>
                  <a:lnTo>
                    <a:pt x="79" y="324"/>
                  </a:lnTo>
                  <a:lnTo>
                    <a:pt x="81" y="324"/>
                  </a:lnTo>
                  <a:lnTo>
                    <a:pt x="85" y="325"/>
                  </a:lnTo>
                  <a:lnTo>
                    <a:pt x="87" y="325"/>
                  </a:lnTo>
                  <a:lnTo>
                    <a:pt x="89" y="325"/>
                  </a:lnTo>
                  <a:lnTo>
                    <a:pt x="91" y="326"/>
                  </a:lnTo>
                  <a:lnTo>
                    <a:pt x="94" y="326"/>
                  </a:lnTo>
                  <a:lnTo>
                    <a:pt x="97" y="326"/>
                  </a:lnTo>
                  <a:lnTo>
                    <a:pt x="99" y="326"/>
                  </a:lnTo>
                  <a:lnTo>
                    <a:pt x="101" y="326"/>
                  </a:lnTo>
                  <a:lnTo>
                    <a:pt x="105" y="326"/>
                  </a:lnTo>
                  <a:lnTo>
                    <a:pt x="107" y="328"/>
                  </a:lnTo>
                  <a:lnTo>
                    <a:pt x="109" y="326"/>
                  </a:lnTo>
                  <a:lnTo>
                    <a:pt x="113" y="326"/>
                  </a:lnTo>
                  <a:lnTo>
                    <a:pt x="115" y="326"/>
                  </a:lnTo>
                  <a:lnTo>
                    <a:pt x="117" y="326"/>
                  </a:lnTo>
                  <a:lnTo>
                    <a:pt x="120" y="326"/>
                  </a:lnTo>
                  <a:lnTo>
                    <a:pt x="123" y="326"/>
                  </a:lnTo>
                  <a:lnTo>
                    <a:pt x="125" y="326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4" y="324"/>
                  </a:lnTo>
                  <a:lnTo>
                    <a:pt x="136" y="324"/>
                  </a:lnTo>
                  <a:lnTo>
                    <a:pt x="138" y="324"/>
                  </a:lnTo>
                  <a:lnTo>
                    <a:pt x="141" y="323"/>
                  </a:lnTo>
                  <a:lnTo>
                    <a:pt x="144" y="322"/>
                  </a:lnTo>
                  <a:lnTo>
                    <a:pt x="147" y="322"/>
                  </a:lnTo>
                  <a:lnTo>
                    <a:pt x="149" y="321"/>
                  </a:lnTo>
                  <a:lnTo>
                    <a:pt x="153" y="320"/>
                  </a:lnTo>
                  <a:lnTo>
                    <a:pt x="155" y="320"/>
                  </a:lnTo>
                  <a:lnTo>
                    <a:pt x="157" y="319"/>
                  </a:lnTo>
                  <a:lnTo>
                    <a:pt x="160" y="318"/>
                  </a:lnTo>
                  <a:lnTo>
                    <a:pt x="163" y="316"/>
                  </a:lnTo>
                  <a:lnTo>
                    <a:pt x="166" y="315"/>
                  </a:lnTo>
                  <a:lnTo>
                    <a:pt x="168" y="314"/>
                  </a:lnTo>
                  <a:lnTo>
                    <a:pt x="171" y="313"/>
                  </a:lnTo>
                  <a:lnTo>
                    <a:pt x="174" y="312"/>
                  </a:lnTo>
                  <a:lnTo>
                    <a:pt x="176" y="311"/>
                  </a:lnTo>
                  <a:lnTo>
                    <a:pt x="179" y="310"/>
                  </a:lnTo>
                  <a:lnTo>
                    <a:pt x="181" y="309"/>
                  </a:lnTo>
                  <a:lnTo>
                    <a:pt x="185" y="306"/>
                  </a:lnTo>
                  <a:lnTo>
                    <a:pt x="187" y="305"/>
                  </a:lnTo>
                  <a:lnTo>
                    <a:pt x="189" y="304"/>
                  </a:lnTo>
                  <a:lnTo>
                    <a:pt x="193" y="303"/>
                  </a:lnTo>
                  <a:lnTo>
                    <a:pt x="195" y="301"/>
                  </a:lnTo>
                  <a:lnTo>
                    <a:pt x="197" y="300"/>
                  </a:lnTo>
                  <a:lnTo>
                    <a:pt x="200" y="298"/>
                  </a:lnTo>
                  <a:lnTo>
                    <a:pt x="203" y="296"/>
                  </a:lnTo>
                  <a:lnTo>
                    <a:pt x="205" y="294"/>
                  </a:lnTo>
                  <a:lnTo>
                    <a:pt x="208" y="293"/>
                  </a:lnTo>
                  <a:lnTo>
                    <a:pt x="210" y="291"/>
                  </a:lnTo>
                  <a:lnTo>
                    <a:pt x="213" y="290"/>
                  </a:lnTo>
                  <a:lnTo>
                    <a:pt x="216" y="288"/>
                  </a:lnTo>
                  <a:lnTo>
                    <a:pt x="218" y="285"/>
                  </a:lnTo>
                  <a:lnTo>
                    <a:pt x="220" y="284"/>
                  </a:lnTo>
                  <a:lnTo>
                    <a:pt x="223" y="282"/>
                  </a:lnTo>
                  <a:lnTo>
                    <a:pt x="225" y="280"/>
                  </a:lnTo>
                  <a:lnTo>
                    <a:pt x="228" y="278"/>
                  </a:lnTo>
                  <a:lnTo>
                    <a:pt x="230" y="275"/>
                  </a:lnTo>
                  <a:lnTo>
                    <a:pt x="233" y="273"/>
                  </a:lnTo>
                  <a:lnTo>
                    <a:pt x="235" y="271"/>
                  </a:lnTo>
                  <a:lnTo>
                    <a:pt x="237" y="270"/>
                  </a:lnTo>
                  <a:lnTo>
                    <a:pt x="239" y="268"/>
                  </a:lnTo>
                  <a:lnTo>
                    <a:pt x="241" y="265"/>
                  </a:lnTo>
                  <a:lnTo>
                    <a:pt x="244" y="263"/>
                  </a:lnTo>
                  <a:lnTo>
                    <a:pt x="246" y="260"/>
                  </a:lnTo>
                  <a:lnTo>
                    <a:pt x="248" y="258"/>
                  </a:lnTo>
                  <a:lnTo>
                    <a:pt x="250" y="255"/>
                  </a:lnTo>
                  <a:lnTo>
                    <a:pt x="253" y="253"/>
                  </a:lnTo>
                  <a:lnTo>
                    <a:pt x="255" y="251"/>
                  </a:lnTo>
                  <a:lnTo>
                    <a:pt x="257" y="249"/>
                  </a:lnTo>
                  <a:lnTo>
                    <a:pt x="258" y="246"/>
                  </a:lnTo>
                  <a:lnTo>
                    <a:pt x="260" y="243"/>
                  </a:lnTo>
                  <a:lnTo>
                    <a:pt x="263" y="241"/>
                  </a:lnTo>
                  <a:lnTo>
                    <a:pt x="265" y="239"/>
                  </a:lnTo>
                  <a:lnTo>
                    <a:pt x="266" y="235"/>
                  </a:lnTo>
                  <a:lnTo>
                    <a:pt x="268" y="233"/>
                  </a:lnTo>
                  <a:lnTo>
                    <a:pt x="270" y="231"/>
                  </a:lnTo>
                  <a:lnTo>
                    <a:pt x="271" y="228"/>
                  </a:lnTo>
                  <a:lnTo>
                    <a:pt x="274" y="225"/>
                  </a:lnTo>
                  <a:lnTo>
                    <a:pt x="275" y="223"/>
                  </a:lnTo>
                  <a:lnTo>
                    <a:pt x="277" y="220"/>
                  </a:lnTo>
                  <a:lnTo>
                    <a:pt x="278" y="218"/>
                  </a:lnTo>
                  <a:lnTo>
                    <a:pt x="280" y="214"/>
                  </a:lnTo>
                  <a:lnTo>
                    <a:pt x="281" y="212"/>
                  </a:lnTo>
                  <a:lnTo>
                    <a:pt x="284" y="210"/>
                  </a:lnTo>
                  <a:lnTo>
                    <a:pt x="285" y="206"/>
                  </a:lnTo>
                  <a:lnTo>
                    <a:pt x="286" y="204"/>
                  </a:lnTo>
                  <a:lnTo>
                    <a:pt x="288" y="201"/>
                  </a:lnTo>
                  <a:lnTo>
                    <a:pt x="289" y="199"/>
                  </a:lnTo>
                  <a:lnTo>
                    <a:pt x="290" y="195"/>
                  </a:lnTo>
                  <a:lnTo>
                    <a:pt x="291" y="192"/>
                  </a:lnTo>
                  <a:lnTo>
                    <a:pt x="293" y="190"/>
                  </a:lnTo>
                  <a:lnTo>
                    <a:pt x="294" y="186"/>
                  </a:lnTo>
                  <a:lnTo>
                    <a:pt x="295" y="184"/>
                  </a:lnTo>
                  <a:lnTo>
                    <a:pt x="296" y="181"/>
                  </a:lnTo>
                  <a:lnTo>
                    <a:pt x="297" y="179"/>
                  </a:lnTo>
                  <a:lnTo>
                    <a:pt x="298" y="175"/>
                  </a:lnTo>
                  <a:lnTo>
                    <a:pt x="299" y="173"/>
                  </a:lnTo>
                  <a:lnTo>
                    <a:pt x="300" y="170"/>
                  </a:lnTo>
                  <a:lnTo>
                    <a:pt x="301" y="166"/>
                  </a:lnTo>
                  <a:lnTo>
                    <a:pt x="303" y="164"/>
                  </a:lnTo>
                  <a:lnTo>
                    <a:pt x="303" y="161"/>
                  </a:lnTo>
                  <a:lnTo>
                    <a:pt x="304" y="159"/>
                  </a:lnTo>
                  <a:lnTo>
                    <a:pt x="305" y="155"/>
                  </a:lnTo>
                  <a:lnTo>
                    <a:pt x="305" y="153"/>
                  </a:lnTo>
                  <a:lnTo>
                    <a:pt x="306" y="150"/>
                  </a:lnTo>
                  <a:lnTo>
                    <a:pt x="306" y="146"/>
                  </a:lnTo>
                  <a:lnTo>
                    <a:pt x="307" y="144"/>
                  </a:lnTo>
                  <a:lnTo>
                    <a:pt x="307" y="141"/>
                  </a:lnTo>
                  <a:lnTo>
                    <a:pt x="308" y="139"/>
                  </a:lnTo>
                  <a:lnTo>
                    <a:pt x="308" y="135"/>
                  </a:lnTo>
                  <a:lnTo>
                    <a:pt x="308" y="133"/>
                  </a:lnTo>
                  <a:lnTo>
                    <a:pt x="309" y="130"/>
                  </a:lnTo>
                  <a:lnTo>
                    <a:pt x="309" y="128"/>
                  </a:lnTo>
                  <a:lnTo>
                    <a:pt x="309" y="124"/>
                  </a:lnTo>
                  <a:lnTo>
                    <a:pt x="309" y="122"/>
                  </a:lnTo>
                  <a:lnTo>
                    <a:pt x="309" y="119"/>
                  </a:lnTo>
                  <a:lnTo>
                    <a:pt x="309" y="116"/>
                  </a:lnTo>
                  <a:lnTo>
                    <a:pt x="309" y="113"/>
                  </a:lnTo>
                  <a:lnTo>
                    <a:pt x="309" y="111"/>
                  </a:lnTo>
                  <a:lnTo>
                    <a:pt x="309" y="108"/>
                  </a:lnTo>
                  <a:lnTo>
                    <a:pt x="309" y="105"/>
                  </a:lnTo>
                  <a:lnTo>
                    <a:pt x="309" y="103"/>
                  </a:lnTo>
                  <a:lnTo>
                    <a:pt x="309" y="100"/>
                  </a:lnTo>
                  <a:lnTo>
                    <a:pt x="308" y="97"/>
                  </a:lnTo>
                  <a:lnTo>
                    <a:pt x="308" y="95"/>
                  </a:lnTo>
                  <a:lnTo>
                    <a:pt x="308" y="92"/>
                  </a:lnTo>
                  <a:lnTo>
                    <a:pt x="307" y="90"/>
                  </a:lnTo>
                  <a:lnTo>
                    <a:pt x="307" y="87"/>
                  </a:lnTo>
                  <a:lnTo>
                    <a:pt x="307" y="84"/>
                  </a:lnTo>
                  <a:lnTo>
                    <a:pt x="306" y="82"/>
                  </a:lnTo>
                  <a:lnTo>
                    <a:pt x="306" y="80"/>
                  </a:lnTo>
                  <a:lnTo>
                    <a:pt x="305" y="77"/>
                  </a:lnTo>
                  <a:lnTo>
                    <a:pt x="304" y="74"/>
                  </a:lnTo>
                  <a:lnTo>
                    <a:pt x="304" y="72"/>
                  </a:lnTo>
                  <a:lnTo>
                    <a:pt x="303" y="70"/>
                  </a:lnTo>
                  <a:lnTo>
                    <a:pt x="301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299" y="61"/>
                  </a:lnTo>
                  <a:lnTo>
                    <a:pt x="298" y="59"/>
                  </a:lnTo>
                  <a:lnTo>
                    <a:pt x="297" y="56"/>
                  </a:lnTo>
                  <a:lnTo>
                    <a:pt x="296" y="54"/>
                  </a:lnTo>
                  <a:lnTo>
                    <a:pt x="295" y="52"/>
                  </a:lnTo>
                  <a:lnTo>
                    <a:pt x="294" y="50"/>
                  </a:lnTo>
                  <a:lnTo>
                    <a:pt x="293" y="49"/>
                  </a:lnTo>
                  <a:lnTo>
                    <a:pt x="291" y="46"/>
                  </a:lnTo>
                  <a:lnTo>
                    <a:pt x="289" y="44"/>
                  </a:lnTo>
                  <a:lnTo>
                    <a:pt x="288" y="42"/>
                  </a:lnTo>
                  <a:lnTo>
                    <a:pt x="287" y="40"/>
                  </a:lnTo>
                  <a:lnTo>
                    <a:pt x="286" y="39"/>
                  </a:lnTo>
                  <a:lnTo>
                    <a:pt x="284" y="36"/>
                  </a:lnTo>
                  <a:lnTo>
                    <a:pt x="283" y="35"/>
                  </a:lnTo>
                  <a:lnTo>
                    <a:pt x="281" y="33"/>
                  </a:lnTo>
                  <a:lnTo>
                    <a:pt x="279" y="31"/>
                  </a:lnTo>
                  <a:lnTo>
                    <a:pt x="278" y="30"/>
                  </a:lnTo>
                  <a:lnTo>
                    <a:pt x="276" y="29"/>
                  </a:lnTo>
                  <a:lnTo>
                    <a:pt x="275" y="26"/>
                  </a:lnTo>
                  <a:lnTo>
                    <a:pt x="273" y="25"/>
                  </a:lnTo>
                  <a:lnTo>
                    <a:pt x="270" y="23"/>
                  </a:lnTo>
                  <a:lnTo>
                    <a:pt x="269" y="22"/>
                  </a:lnTo>
                  <a:lnTo>
                    <a:pt x="267" y="21"/>
                  </a:lnTo>
                  <a:lnTo>
                    <a:pt x="266" y="20"/>
                  </a:lnTo>
                  <a:lnTo>
                    <a:pt x="264" y="17"/>
                  </a:lnTo>
                  <a:lnTo>
                    <a:pt x="261" y="16"/>
                  </a:lnTo>
                  <a:lnTo>
                    <a:pt x="259" y="15"/>
                  </a:lnTo>
                  <a:lnTo>
                    <a:pt x="257" y="14"/>
                  </a:lnTo>
                  <a:lnTo>
                    <a:pt x="256" y="13"/>
                  </a:lnTo>
                  <a:lnTo>
                    <a:pt x="254" y="12"/>
                  </a:lnTo>
                  <a:lnTo>
                    <a:pt x="251" y="11"/>
                  </a:lnTo>
                  <a:lnTo>
                    <a:pt x="249" y="10"/>
                  </a:lnTo>
                  <a:lnTo>
                    <a:pt x="247" y="9"/>
                  </a:lnTo>
                  <a:lnTo>
                    <a:pt x="245" y="9"/>
                  </a:lnTo>
                  <a:lnTo>
                    <a:pt x="243" y="7"/>
                  </a:lnTo>
                  <a:lnTo>
                    <a:pt x="240" y="6"/>
                  </a:lnTo>
                  <a:lnTo>
                    <a:pt x="238" y="5"/>
                  </a:lnTo>
                  <a:lnTo>
                    <a:pt x="236" y="5"/>
                  </a:lnTo>
                  <a:lnTo>
                    <a:pt x="234" y="4"/>
                  </a:lnTo>
                  <a:lnTo>
                    <a:pt x="231" y="4"/>
                  </a:lnTo>
                  <a:lnTo>
                    <a:pt x="229" y="3"/>
                  </a:lnTo>
                  <a:lnTo>
                    <a:pt x="226" y="3"/>
                  </a:lnTo>
                  <a:lnTo>
                    <a:pt x="224" y="2"/>
                  </a:lnTo>
                  <a:lnTo>
                    <a:pt x="221" y="2"/>
                  </a:lnTo>
                  <a:lnTo>
                    <a:pt x="219" y="1"/>
                  </a:lnTo>
                  <a:lnTo>
                    <a:pt x="217" y="1"/>
                  </a:lnTo>
                  <a:lnTo>
                    <a:pt x="214" y="1"/>
                  </a:lnTo>
                  <a:lnTo>
                    <a:pt x="211" y="1"/>
                  </a:lnTo>
                  <a:lnTo>
                    <a:pt x="209" y="1"/>
                  </a:lnTo>
                  <a:lnTo>
                    <a:pt x="207" y="0"/>
                  </a:lnTo>
                  <a:lnTo>
                    <a:pt x="204" y="0"/>
                  </a:lnTo>
                  <a:lnTo>
                    <a:pt x="201" y="0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94" y="1"/>
                  </a:lnTo>
                  <a:lnTo>
                    <a:pt x="191" y="1"/>
                  </a:lnTo>
                  <a:lnTo>
                    <a:pt x="188" y="1"/>
                  </a:lnTo>
                  <a:lnTo>
                    <a:pt x="186" y="1"/>
                  </a:lnTo>
                  <a:lnTo>
                    <a:pt x="183" y="1"/>
                  </a:lnTo>
                  <a:lnTo>
                    <a:pt x="180" y="2"/>
                  </a:lnTo>
                  <a:lnTo>
                    <a:pt x="178" y="2"/>
                  </a:lnTo>
                  <a:lnTo>
                    <a:pt x="175" y="3"/>
                  </a:lnTo>
                  <a:lnTo>
                    <a:pt x="173" y="3"/>
                  </a:lnTo>
                  <a:lnTo>
                    <a:pt x="169" y="4"/>
                  </a:lnTo>
                  <a:lnTo>
                    <a:pt x="167" y="4"/>
                  </a:lnTo>
                  <a:lnTo>
                    <a:pt x="165" y="5"/>
                  </a:lnTo>
                  <a:lnTo>
                    <a:pt x="161" y="5"/>
                  </a:lnTo>
                  <a:lnTo>
                    <a:pt x="159" y="6"/>
                  </a:lnTo>
                  <a:lnTo>
                    <a:pt x="156" y="7"/>
                  </a:lnTo>
                  <a:lnTo>
                    <a:pt x="154" y="9"/>
                  </a:lnTo>
                  <a:lnTo>
                    <a:pt x="150" y="9"/>
                  </a:lnTo>
                  <a:lnTo>
                    <a:pt x="148" y="10"/>
                  </a:lnTo>
                  <a:lnTo>
                    <a:pt x="145" y="11"/>
                  </a:lnTo>
                  <a:lnTo>
                    <a:pt x="143" y="12"/>
                  </a:lnTo>
                  <a:lnTo>
                    <a:pt x="140" y="13"/>
                  </a:lnTo>
                  <a:lnTo>
                    <a:pt x="137" y="14"/>
                  </a:lnTo>
                  <a:lnTo>
                    <a:pt x="135" y="15"/>
                  </a:lnTo>
                  <a:lnTo>
                    <a:pt x="131" y="16"/>
                  </a:lnTo>
                  <a:lnTo>
                    <a:pt x="129" y="19"/>
                  </a:lnTo>
                  <a:lnTo>
                    <a:pt x="127" y="20"/>
                  </a:lnTo>
                  <a:lnTo>
                    <a:pt x="124" y="21"/>
                  </a:lnTo>
                  <a:lnTo>
                    <a:pt x="121" y="22"/>
                  </a:lnTo>
                  <a:lnTo>
                    <a:pt x="118" y="24"/>
                  </a:lnTo>
                  <a:lnTo>
                    <a:pt x="116" y="25"/>
                  </a:lnTo>
                  <a:lnTo>
                    <a:pt x="114" y="26"/>
                  </a:lnTo>
                  <a:lnTo>
                    <a:pt x="110" y="29"/>
                  </a:lnTo>
                  <a:lnTo>
                    <a:pt x="108" y="30"/>
                  </a:lnTo>
                  <a:lnTo>
                    <a:pt x="106" y="32"/>
                  </a:lnTo>
                  <a:lnTo>
                    <a:pt x="103" y="33"/>
                  </a:lnTo>
                  <a:lnTo>
                    <a:pt x="100" y="35"/>
                  </a:lnTo>
                  <a:lnTo>
                    <a:pt x="98" y="36"/>
                  </a:lnTo>
                  <a:lnTo>
                    <a:pt x="96" y="39"/>
                  </a:lnTo>
                  <a:lnTo>
                    <a:pt x="93" y="41"/>
                  </a:lnTo>
                  <a:lnTo>
                    <a:pt x="90" y="42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4" y="49"/>
                  </a:lnTo>
                  <a:lnTo>
                    <a:pt x="80" y="51"/>
                  </a:lnTo>
                  <a:lnTo>
                    <a:pt x="78" y="52"/>
                  </a:lnTo>
                  <a:lnTo>
                    <a:pt x="76" y="54"/>
                  </a:lnTo>
                  <a:lnTo>
                    <a:pt x="74" y="56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7" y="63"/>
                  </a:lnTo>
                  <a:lnTo>
                    <a:pt x="65" y="65"/>
                  </a:lnTo>
                  <a:lnTo>
                    <a:pt x="62" y="67"/>
                  </a:lnTo>
                  <a:lnTo>
                    <a:pt x="60" y="71"/>
                  </a:lnTo>
                  <a:lnTo>
                    <a:pt x="58" y="73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8" y="85"/>
                  </a:lnTo>
                  <a:lnTo>
                    <a:pt x="46" y="87"/>
                  </a:lnTo>
                  <a:lnTo>
                    <a:pt x="44" y="90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39" y="97"/>
                  </a:lnTo>
                  <a:lnTo>
                    <a:pt x="37" y="101"/>
                  </a:lnTo>
                  <a:lnTo>
                    <a:pt x="35" y="103"/>
                  </a:lnTo>
                  <a:lnTo>
                    <a:pt x="34" y="105"/>
                  </a:lnTo>
                  <a:lnTo>
                    <a:pt x="31" y="109"/>
                  </a:lnTo>
                  <a:lnTo>
                    <a:pt x="30" y="111"/>
                  </a:lnTo>
                  <a:lnTo>
                    <a:pt x="28" y="114"/>
                  </a:lnTo>
                  <a:lnTo>
                    <a:pt x="27" y="116"/>
                  </a:lnTo>
                  <a:lnTo>
                    <a:pt x="26" y="120"/>
                  </a:lnTo>
                  <a:lnTo>
                    <a:pt x="24" y="122"/>
                  </a:lnTo>
                  <a:lnTo>
                    <a:pt x="22" y="125"/>
                  </a:lnTo>
                  <a:lnTo>
                    <a:pt x="21" y="128"/>
                  </a:lnTo>
                  <a:lnTo>
                    <a:pt x="20" y="131"/>
                  </a:lnTo>
                  <a:lnTo>
                    <a:pt x="18" y="133"/>
                  </a:lnTo>
                  <a:lnTo>
                    <a:pt x="17" y="136"/>
                  </a:lnTo>
                  <a:lnTo>
                    <a:pt x="16" y="139"/>
                  </a:lnTo>
                  <a:lnTo>
                    <a:pt x="15" y="142"/>
                  </a:lnTo>
                  <a:lnTo>
                    <a:pt x="14" y="144"/>
                  </a:lnTo>
                  <a:lnTo>
                    <a:pt x="12" y="148"/>
                  </a:lnTo>
                  <a:lnTo>
                    <a:pt x="11" y="150"/>
                  </a:lnTo>
                  <a:lnTo>
                    <a:pt x="10" y="153"/>
                  </a:lnTo>
                  <a:lnTo>
                    <a:pt x="9" y="156"/>
                  </a:lnTo>
                  <a:lnTo>
                    <a:pt x="9" y="159"/>
                  </a:lnTo>
                  <a:lnTo>
                    <a:pt x="8" y="162"/>
                  </a:lnTo>
                  <a:lnTo>
                    <a:pt x="7" y="164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4" y="179"/>
                  </a:lnTo>
                  <a:lnTo>
                    <a:pt x="2" y="182"/>
                  </a:lnTo>
                  <a:lnTo>
                    <a:pt x="2" y="184"/>
                  </a:lnTo>
                  <a:lnTo>
                    <a:pt x="2" y="188"/>
                  </a:lnTo>
                  <a:lnTo>
                    <a:pt x="1" y="190"/>
                  </a:lnTo>
                  <a:lnTo>
                    <a:pt x="1" y="193"/>
                  </a:lnTo>
                  <a:lnTo>
                    <a:pt x="1" y="195"/>
                  </a:lnTo>
                  <a:lnTo>
                    <a:pt x="0" y="199"/>
                  </a:lnTo>
                  <a:lnTo>
                    <a:pt x="0" y="201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10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0" y="223"/>
                  </a:lnTo>
                  <a:lnTo>
                    <a:pt x="0" y="225"/>
                  </a:lnTo>
                  <a:lnTo>
                    <a:pt x="0" y="229"/>
                  </a:lnTo>
                  <a:lnTo>
                    <a:pt x="1" y="231"/>
                  </a:lnTo>
                  <a:lnTo>
                    <a:pt x="1" y="233"/>
                  </a:lnTo>
                  <a:lnTo>
                    <a:pt x="1" y="236"/>
                  </a:lnTo>
                  <a:lnTo>
                    <a:pt x="2" y="239"/>
                  </a:lnTo>
                  <a:lnTo>
                    <a:pt x="2" y="241"/>
                  </a:lnTo>
                  <a:lnTo>
                    <a:pt x="4" y="244"/>
                  </a:lnTo>
                  <a:lnTo>
                    <a:pt x="4" y="246"/>
                  </a:lnTo>
                  <a:lnTo>
                    <a:pt x="5" y="249"/>
                  </a:lnTo>
                  <a:lnTo>
                    <a:pt x="5" y="251"/>
                  </a:lnTo>
                  <a:lnTo>
                    <a:pt x="6" y="253"/>
                  </a:lnTo>
                  <a:lnTo>
                    <a:pt x="7" y="256"/>
                  </a:lnTo>
                  <a:lnTo>
                    <a:pt x="7" y="259"/>
                  </a:lnTo>
                  <a:lnTo>
                    <a:pt x="8" y="261"/>
                  </a:lnTo>
                  <a:lnTo>
                    <a:pt x="9" y="263"/>
                  </a:lnTo>
                  <a:lnTo>
                    <a:pt x="10" y="265"/>
                  </a:lnTo>
                  <a:lnTo>
                    <a:pt x="11" y="268"/>
                  </a:lnTo>
                  <a:lnTo>
                    <a:pt x="12" y="270"/>
                  </a:lnTo>
                  <a:lnTo>
                    <a:pt x="14" y="272"/>
                  </a:lnTo>
                  <a:lnTo>
                    <a:pt x="15" y="274"/>
                  </a:lnTo>
                  <a:lnTo>
                    <a:pt x="16" y="276"/>
                  </a:lnTo>
                  <a:lnTo>
                    <a:pt x="17" y="278"/>
                  </a:lnTo>
                  <a:lnTo>
                    <a:pt x="18" y="280"/>
                  </a:lnTo>
                  <a:lnTo>
                    <a:pt x="19" y="282"/>
                  </a:lnTo>
                  <a:lnTo>
                    <a:pt x="20" y="284"/>
                  </a:lnTo>
                  <a:lnTo>
                    <a:pt x="21" y="286"/>
                  </a:lnTo>
                  <a:lnTo>
                    <a:pt x="24" y="288"/>
                  </a:lnTo>
                  <a:lnTo>
                    <a:pt x="25" y="290"/>
                  </a:lnTo>
                  <a:lnTo>
                    <a:pt x="26" y="291"/>
                  </a:lnTo>
                  <a:lnTo>
                    <a:pt x="28" y="293"/>
                  </a:lnTo>
                  <a:lnTo>
                    <a:pt x="29" y="295"/>
                  </a:lnTo>
                  <a:lnTo>
                    <a:pt x="31" y="296"/>
                  </a:lnTo>
                  <a:lnTo>
                    <a:pt x="32" y="299"/>
                  </a:lnTo>
                  <a:lnTo>
                    <a:pt x="35" y="300"/>
                  </a:lnTo>
                  <a:lnTo>
                    <a:pt x="36" y="301"/>
                  </a:lnTo>
                  <a:lnTo>
                    <a:pt x="38" y="303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493" y="2041"/>
              <a:ext cx="240" cy="261"/>
            </a:xfrm>
            <a:custGeom>
              <a:avLst/>
              <a:gdLst>
                <a:gd name="T0" fmla="*/ 0 w 1662"/>
                <a:gd name="T1" fmla="*/ 0 h 1812"/>
                <a:gd name="T2" fmla="*/ 0 w 1662"/>
                <a:gd name="T3" fmla="*/ 0 h 1812"/>
                <a:gd name="T4" fmla="*/ 0 w 1662"/>
                <a:gd name="T5" fmla="*/ 0 h 1812"/>
                <a:gd name="T6" fmla="*/ 0 w 1662"/>
                <a:gd name="T7" fmla="*/ 0 h 1812"/>
                <a:gd name="T8" fmla="*/ 0 w 1662"/>
                <a:gd name="T9" fmla="*/ 0 h 1812"/>
                <a:gd name="T10" fmla="*/ 0 w 1662"/>
                <a:gd name="T11" fmla="*/ 0 h 1812"/>
                <a:gd name="T12" fmla="*/ 0 w 1662"/>
                <a:gd name="T13" fmla="*/ 0 h 1812"/>
                <a:gd name="T14" fmla="*/ 0 w 1662"/>
                <a:gd name="T15" fmla="*/ 0 h 1812"/>
                <a:gd name="T16" fmla="*/ 0 w 1662"/>
                <a:gd name="T17" fmla="*/ 0 h 1812"/>
                <a:gd name="T18" fmla="*/ 0 w 1662"/>
                <a:gd name="T19" fmla="*/ 0 h 1812"/>
                <a:gd name="T20" fmla="*/ 0 w 1662"/>
                <a:gd name="T21" fmla="*/ 0 h 1812"/>
                <a:gd name="T22" fmla="*/ 0 w 1662"/>
                <a:gd name="T23" fmla="*/ 0 h 1812"/>
                <a:gd name="T24" fmla="*/ 0 w 1662"/>
                <a:gd name="T25" fmla="*/ 0 h 1812"/>
                <a:gd name="T26" fmla="*/ 0 w 1662"/>
                <a:gd name="T27" fmla="*/ 0 h 1812"/>
                <a:gd name="T28" fmla="*/ 0 w 1662"/>
                <a:gd name="T29" fmla="*/ 0 h 1812"/>
                <a:gd name="T30" fmla="*/ 0 w 1662"/>
                <a:gd name="T31" fmla="*/ 0 h 1812"/>
                <a:gd name="T32" fmla="*/ 0 w 1662"/>
                <a:gd name="T33" fmla="*/ 0 h 1812"/>
                <a:gd name="T34" fmla="*/ 0 w 1662"/>
                <a:gd name="T35" fmla="*/ 0 h 1812"/>
                <a:gd name="T36" fmla="*/ 0 w 1662"/>
                <a:gd name="T37" fmla="*/ 0 h 1812"/>
                <a:gd name="T38" fmla="*/ 0 w 1662"/>
                <a:gd name="T39" fmla="*/ 0 h 1812"/>
                <a:gd name="T40" fmla="*/ 0 w 1662"/>
                <a:gd name="T41" fmla="*/ 0 h 1812"/>
                <a:gd name="T42" fmla="*/ 0 w 1662"/>
                <a:gd name="T43" fmla="*/ 0 h 1812"/>
                <a:gd name="T44" fmla="*/ 0 w 1662"/>
                <a:gd name="T45" fmla="*/ 0 h 1812"/>
                <a:gd name="T46" fmla="*/ 0 w 1662"/>
                <a:gd name="T47" fmla="*/ 0 h 1812"/>
                <a:gd name="T48" fmla="*/ 0 w 1662"/>
                <a:gd name="T49" fmla="*/ 0 h 1812"/>
                <a:gd name="T50" fmla="*/ 0 w 1662"/>
                <a:gd name="T51" fmla="*/ 0 h 1812"/>
                <a:gd name="T52" fmla="*/ 0 w 1662"/>
                <a:gd name="T53" fmla="*/ 0 h 1812"/>
                <a:gd name="T54" fmla="*/ 0 w 1662"/>
                <a:gd name="T55" fmla="*/ 0 h 1812"/>
                <a:gd name="T56" fmla="*/ 0 w 1662"/>
                <a:gd name="T57" fmla="*/ 0 h 1812"/>
                <a:gd name="T58" fmla="*/ 0 w 1662"/>
                <a:gd name="T59" fmla="*/ 0 h 1812"/>
                <a:gd name="T60" fmla="*/ 0 w 1662"/>
                <a:gd name="T61" fmla="*/ 0 h 1812"/>
                <a:gd name="T62" fmla="*/ 0 w 1662"/>
                <a:gd name="T63" fmla="*/ 0 h 1812"/>
                <a:gd name="T64" fmla="*/ 0 w 1662"/>
                <a:gd name="T65" fmla="*/ 0 h 1812"/>
                <a:gd name="T66" fmla="*/ 0 w 1662"/>
                <a:gd name="T67" fmla="*/ 0 h 1812"/>
                <a:gd name="T68" fmla="*/ 0 w 1662"/>
                <a:gd name="T69" fmla="*/ 0 h 1812"/>
                <a:gd name="T70" fmla="*/ 0 w 1662"/>
                <a:gd name="T71" fmla="*/ 0 h 1812"/>
                <a:gd name="T72" fmla="*/ 0 w 1662"/>
                <a:gd name="T73" fmla="*/ 0 h 1812"/>
                <a:gd name="T74" fmla="*/ 0 w 1662"/>
                <a:gd name="T75" fmla="*/ 0 h 1812"/>
                <a:gd name="T76" fmla="*/ 0 w 1662"/>
                <a:gd name="T77" fmla="*/ 0 h 1812"/>
                <a:gd name="T78" fmla="*/ 0 w 1662"/>
                <a:gd name="T79" fmla="*/ 0 h 1812"/>
                <a:gd name="T80" fmla="*/ 0 w 1662"/>
                <a:gd name="T81" fmla="*/ 0 h 1812"/>
                <a:gd name="T82" fmla="*/ 0 w 1662"/>
                <a:gd name="T83" fmla="*/ 0 h 1812"/>
                <a:gd name="T84" fmla="*/ 0 w 1662"/>
                <a:gd name="T85" fmla="*/ 0 h 1812"/>
                <a:gd name="T86" fmla="*/ 0 w 1662"/>
                <a:gd name="T87" fmla="*/ 0 h 1812"/>
                <a:gd name="T88" fmla="*/ 0 w 1662"/>
                <a:gd name="T89" fmla="*/ 0 h 1812"/>
                <a:gd name="T90" fmla="*/ 0 w 1662"/>
                <a:gd name="T91" fmla="*/ 0 h 18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62"/>
                <a:gd name="T139" fmla="*/ 0 h 1812"/>
                <a:gd name="T140" fmla="*/ 1662 w 1662"/>
                <a:gd name="T141" fmla="*/ 1812 h 18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62" h="1812">
                  <a:moveTo>
                    <a:pt x="1570" y="99"/>
                  </a:moveTo>
                  <a:lnTo>
                    <a:pt x="1396" y="0"/>
                  </a:lnTo>
                  <a:lnTo>
                    <a:pt x="1092" y="76"/>
                  </a:lnTo>
                  <a:lnTo>
                    <a:pt x="872" y="107"/>
                  </a:lnTo>
                  <a:lnTo>
                    <a:pt x="748" y="49"/>
                  </a:lnTo>
                  <a:lnTo>
                    <a:pt x="599" y="109"/>
                  </a:lnTo>
                  <a:lnTo>
                    <a:pt x="615" y="196"/>
                  </a:lnTo>
                  <a:lnTo>
                    <a:pt x="751" y="203"/>
                  </a:lnTo>
                  <a:lnTo>
                    <a:pt x="868" y="197"/>
                  </a:lnTo>
                  <a:lnTo>
                    <a:pt x="1044" y="203"/>
                  </a:lnTo>
                  <a:lnTo>
                    <a:pt x="1192" y="238"/>
                  </a:lnTo>
                  <a:lnTo>
                    <a:pt x="948" y="508"/>
                  </a:lnTo>
                  <a:lnTo>
                    <a:pt x="643" y="784"/>
                  </a:lnTo>
                  <a:lnTo>
                    <a:pt x="273" y="1156"/>
                  </a:lnTo>
                  <a:lnTo>
                    <a:pt x="43" y="1034"/>
                  </a:lnTo>
                  <a:lnTo>
                    <a:pt x="0" y="1091"/>
                  </a:lnTo>
                  <a:lnTo>
                    <a:pt x="312" y="1351"/>
                  </a:lnTo>
                  <a:lnTo>
                    <a:pt x="662" y="1009"/>
                  </a:lnTo>
                  <a:lnTo>
                    <a:pt x="942" y="792"/>
                  </a:lnTo>
                  <a:lnTo>
                    <a:pt x="987" y="787"/>
                  </a:lnTo>
                  <a:lnTo>
                    <a:pt x="986" y="792"/>
                  </a:lnTo>
                  <a:lnTo>
                    <a:pt x="984" y="806"/>
                  </a:lnTo>
                  <a:lnTo>
                    <a:pt x="978" y="827"/>
                  </a:lnTo>
                  <a:lnTo>
                    <a:pt x="973" y="850"/>
                  </a:lnTo>
                  <a:lnTo>
                    <a:pt x="966" y="876"/>
                  </a:lnTo>
                  <a:lnTo>
                    <a:pt x="962" y="899"/>
                  </a:lnTo>
                  <a:lnTo>
                    <a:pt x="956" y="920"/>
                  </a:lnTo>
                  <a:lnTo>
                    <a:pt x="953" y="933"/>
                  </a:lnTo>
                  <a:lnTo>
                    <a:pt x="952" y="939"/>
                  </a:lnTo>
                  <a:lnTo>
                    <a:pt x="715" y="1415"/>
                  </a:lnTo>
                  <a:lnTo>
                    <a:pt x="629" y="1603"/>
                  </a:lnTo>
                  <a:lnTo>
                    <a:pt x="860" y="1812"/>
                  </a:lnTo>
                  <a:lnTo>
                    <a:pt x="908" y="1761"/>
                  </a:lnTo>
                  <a:lnTo>
                    <a:pt x="790" y="1602"/>
                  </a:lnTo>
                  <a:lnTo>
                    <a:pt x="1045" y="1173"/>
                  </a:lnTo>
                  <a:lnTo>
                    <a:pt x="1193" y="843"/>
                  </a:lnTo>
                  <a:lnTo>
                    <a:pt x="1466" y="484"/>
                  </a:lnTo>
                  <a:lnTo>
                    <a:pt x="1474" y="647"/>
                  </a:lnTo>
                  <a:lnTo>
                    <a:pt x="1509" y="833"/>
                  </a:lnTo>
                  <a:lnTo>
                    <a:pt x="1496" y="921"/>
                  </a:lnTo>
                  <a:lnTo>
                    <a:pt x="1618" y="1041"/>
                  </a:lnTo>
                  <a:lnTo>
                    <a:pt x="1662" y="993"/>
                  </a:lnTo>
                  <a:lnTo>
                    <a:pt x="1641" y="871"/>
                  </a:lnTo>
                  <a:lnTo>
                    <a:pt x="1603" y="750"/>
                  </a:lnTo>
                  <a:lnTo>
                    <a:pt x="1623" y="581"/>
                  </a:lnTo>
                  <a:lnTo>
                    <a:pt x="1654" y="237"/>
                  </a:lnTo>
                  <a:lnTo>
                    <a:pt x="1652" y="232"/>
                  </a:lnTo>
                  <a:lnTo>
                    <a:pt x="1644" y="219"/>
                  </a:lnTo>
                  <a:lnTo>
                    <a:pt x="1632" y="200"/>
                  </a:lnTo>
                  <a:lnTo>
                    <a:pt x="1618" y="178"/>
                  </a:lnTo>
                  <a:lnTo>
                    <a:pt x="1603" y="154"/>
                  </a:lnTo>
                  <a:lnTo>
                    <a:pt x="1590" y="132"/>
                  </a:lnTo>
                  <a:lnTo>
                    <a:pt x="1580" y="114"/>
                  </a:lnTo>
                  <a:lnTo>
                    <a:pt x="1571" y="102"/>
                  </a:lnTo>
                  <a:lnTo>
                    <a:pt x="1570" y="99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446" y="332"/>
              <a:ext cx="1825" cy="1825"/>
            </a:xfrm>
            <a:custGeom>
              <a:avLst/>
              <a:gdLst>
                <a:gd name="T0" fmla="*/ 0 w 12627"/>
                <a:gd name="T1" fmla="*/ 0 h 12624"/>
                <a:gd name="T2" fmla="*/ 0 w 12627"/>
                <a:gd name="T3" fmla="*/ 0 h 12624"/>
                <a:gd name="T4" fmla="*/ 0 w 12627"/>
                <a:gd name="T5" fmla="*/ 0 h 12624"/>
                <a:gd name="T6" fmla="*/ 0 w 12627"/>
                <a:gd name="T7" fmla="*/ 0 h 12624"/>
                <a:gd name="T8" fmla="*/ 0 w 12627"/>
                <a:gd name="T9" fmla="*/ 0 h 12624"/>
                <a:gd name="T10" fmla="*/ 0 w 12627"/>
                <a:gd name="T11" fmla="*/ 0 h 12624"/>
                <a:gd name="T12" fmla="*/ 0 w 12627"/>
                <a:gd name="T13" fmla="*/ 0 h 12624"/>
                <a:gd name="T14" fmla="*/ 0 w 12627"/>
                <a:gd name="T15" fmla="*/ 0 h 12624"/>
                <a:gd name="T16" fmla="*/ 0 w 12627"/>
                <a:gd name="T17" fmla="*/ 0 h 12624"/>
                <a:gd name="T18" fmla="*/ 0 w 12627"/>
                <a:gd name="T19" fmla="*/ 0 h 12624"/>
                <a:gd name="T20" fmla="*/ 0 w 12627"/>
                <a:gd name="T21" fmla="*/ 0 h 12624"/>
                <a:gd name="T22" fmla="*/ 0 w 12627"/>
                <a:gd name="T23" fmla="*/ 0 h 12624"/>
                <a:gd name="T24" fmla="*/ 0 w 12627"/>
                <a:gd name="T25" fmla="*/ 0 h 12624"/>
                <a:gd name="T26" fmla="*/ 0 w 12627"/>
                <a:gd name="T27" fmla="*/ 0 h 12624"/>
                <a:gd name="T28" fmla="*/ 0 w 12627"/>
                <a:gd name="T29" fmla="*/ 0 h 12624"/>
                <a:gd name="T30" fmla="*/ 0 w 12627"/>
                <a:gd name="T31" fmla="*/ 0 h 12624"/>
                <a:gd name="T32" fmla="*/ 0 w 12627"/>
                <a:gd name="T33" fmla="*/ 0 h 12624"/>
                <a:gd name="T34" fmla="*/ 0 w 12627"/>
                <a:gd name="T35" fmla="*/ 0 h 12624"/>
                <a:gd name="T36" fmla="*/ 0 w 12627"/>
                <a:gd name="T37" fmla="*/ 0 h 12624"/>
                <a:gd name="T38" fmla="*/ 0 w 12627"/>
                <a:gd name="T39" fmla="*/ 0 h 12624"/>
                <a:gd name="T40" fmla="*/ 0 w 12627"/>
                <a:gd name="T41" fmla="*/ 0 h 12624"/>
                <a:gd name="T42" fmla="*/ 0 w 12627"/>
                <a:gd name="T43" fmla="*/ 0 h 12624"/>
                <a:gd name="T44" fmla="*/ 0 w 12627"/>
                <a:gd name="T45" fmla="*/ 0 h 12624"/>
                <a:gd name="T46" fmla="*/ 0 w 12627"/>
                <a:gd name="T47" fmla="*/ 0 h 12624"/>
                <a:gd name="T48" fmla="*/ 0 w 12627"/>
                <a:gd name="T49" fmla="*/ 0 h 12624"/>
                <a:gd name="T50" fmla="*/ 0 w 12627"/>
                <a:gd name="T51" fmla="*/ 0 h 12624"/>
                <a:gd name="T52" fmla="*/ 0 w 12627"/>
                <a:gd name="T53" fmla="*/ 0 h 12624"/>
                <a:gd name="T54" fmla="*/ 0 w 12627"/>
                <a:gd name="T55" fmla="*/ 0 h 12624"/>
                <a:gd name="T56" fmla="*/ 0 w 12627"/>
                <a:gd name="T57" fmla="*/ 0 h 12624"/>
                <a:gd name="T58" fmla="*/ 0 w 12627"/>
                <a:gd name="T59" fmla="*/ 0 h 12624"/>
                <a:gd name="T60" fmla="*/ 0 w 12627"/>
                <a:gd name="T61" fmla="*/ 0 h 12624"/>
                <a:gd name="T62" fmla="*/ 0 w 12627"/>
                <a:gd name="T63" fmla="*/ 0 h 12624"/>
                <a:gd name="T64" fmla="*/ 0 w 12627"/>
                <a:gd name="T65" fmla="*/ 0 h 12624"/>
                <a:gd name="T66" fmla="*/ 0 w 12627"/>
                <a:gd name="T67" fmla="*/ 0 h 12624"/>
                <a:gd name="T68" fmla="*/ 0 w 12627"/>
                <a:gd name="T69" fmla="*/ 0 h 12624"/>
                <a:gd name="T70" fmla="*/ 0 w 12627"/>
                <a:gd name="T71" fmla="*/ 0 h 12624"/>
                <a:gd name="T72" fmla="*/ 0 w 12627"/>
                <a:gd name="T73" fmla="*/ 0 h 12624"/>
                <a:gd name="T74" fmla="*/ 0 w 12627"/>
                <a:gd name="T75" fmla="*/ 0 h 12624"/>
                <a:gd name="T76" fmla="*/ 0 w 12627"/>
                <a:gd name="T77" fmla="*/ 0 h 12624"/>
                <a:gd name="T78" fmla="*/ 0 w 12627"/>
                <a:gd name="T79" fmla="*/ 0 h 12624"/>
                <a:gd name="T80" fmla="*/ 0 w 12627"/>
                <a:gd name="T81" fmla="*/ 0 h 12624"/>
                <a:gd name="T82" fmla="*/ 0 w 12627"/>
                <a:gd name="T83" fmla="*/ 0 h 12624"/>
                <a:gd name="T84" fmla="*/ 0 w 12627"/>
                <a:gd name="T85" fmla="*/ 0 h 12624"/>
                <a:gd name="T86" fmla="*/ 0 w 12627"/>
                <a:gd name="T87" fmla="*/ 0 h 12624"/>
                <a:gd name="T88" fmla="*/ 0 w 12627"/>
                <a:gd name="T89" fmla="*/ 0 h 12624"/>
                <a:gd name="T90" fmla="*/ 0 w 12627"/>
                <a:gd name="T91" fmla="*/ 0 h 12624"/>
                <a:gd name="T92" fmla="*/ 0 w 12627"/>
                <a:gd name="T93" fmla="*/ 0 h 12624"/>
                <a:gd name="T94" fmla="*/ 0 w 12627"/>
                <a:gd name="T95" fmla="*/ 0 h 12624"/>
                <a:gd name="T96" fmla="*/ 0 w 12627"/>
                <a:gd name="T97" fmla="*/ 0 h 12624"/>
                <a:gd name="T98" fmla="*/ 0 w 12627"/>
                <a:gd name="T99" fmla="*/ 0 h 12624"/>
                <a:gd name="T100" fmla="*/ 0 w 12627"/>
                <a:gd name="T101" fmla="*/ 0 h 12624"/>
                <a:gd name="T102" fmla="*/ 0 w 12627"/>
                <a:gd name="T103" fmla="*/ 0 h 12624"/>
                <a:gd name="T104" fmla="*/ 0 w 12627"/>
                <a:gd name="T105" fmla="*/ 0 h 12624"/>
                <a:gd name="T106" fmla="*/ 0 w 12627"/>
                <a:gd name="T107" fmla="*/ 0 h 126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627"/>
                <a:gd name="T163" fmla="*/ 0 h 12624"/>
                <a:gd name="T164" fmla="*/ 12627 w 12627"/>
                <a:gd name="T165" fmla="*/ 12624 h 126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627" h="12624">
                  <a:moveTo>
                    <a:pt x="11357" y="10112"/>
                  </a:moveTo>
                  <a:lnTo>
                    <a:pt x="11627" y="9725"/>
                  </a:lnTo>
                  <a:lnTo>
                    <a:pt x="11865" y="9322"/>
                  </a:lnTo>
                  <a:lnTo>
                    <a:pt x="12070" y="8911"/>
                  </a:lnTo>
                  <a:lnTo>
                    <a:pt x="12244" y="8489"/>
                  </a:lnTo>
                  <a:lnTo>
                    <a:pt x="12385" y="8060"/>
                  </a:lnTo>
                  <a:lnTo>
                    <a:pt x="12493" y="7627"/>
                  </a:lnTo>
                  <a:lnTo>
                    <a:pt x="12569" y="7190"/>
                  </a:lnTo>
                  <a:lnTo>
                    <a:pt x="12615" y="6751"/>
                  </a:lnTo>
                  <a:lnTo>
                    <a:pt x="12627" y="6313"/>
                  </a:lnTo>
                  <a:lnTo>
                    <a:pt x="12604" y="5761"/>
                  </a:lnTo>
                  <a:lnTo>
                    <a:pt x="12534" y="5223"/>
                  </a:lnTo>
                  <a:lnTo>
                    <a:pt x="12420" y="4700"/>
                  </a:lnTo>
                  <a:lnTo>
                    <a:pt x="12264" y="4194"/>
                  </a:lnTo>
                  <a:lnTo>
                    <a:pt x="12068" y="3707"/>
                  </a:lnTo>
                  <a:lnTo>
                    <a:pt x="11832" y="3243"/>
                  </a:lnTo>
                  <a:lnTo>
                    <a:pt x="11560" y="2800"/>
                  </a:lnTo>
                  <a:lnTo>
                    <a:pt x="11254" y="2383"/>
                  </a:lnTo>
                  <a:lnTo>
                    <a:pt x="10916" y="1991"/>
                  </a:lnTo>
                  <a:lnTo>
                    <a:pt x="10514" y="1601"/>
                  </a:lnTo>
                  <a:lnTo>
                    <a:pt x="10081" y="1246"/>
                  </a:lnTo>
                  <a:lnTo>
                    <a:pt x="9615" y="931"/>
                  </a:lnTo>
                  <a:lnTo>
                    <a:pt x="9120" y="657"/>
                  </a:lnTo>
                  <a:lnTo>
                    <a:pt x="8601" y="428"/>
                  </a:lnTo>
                  <a:lnTo>
                    <a:pt x="8059" y="244"/>
                  </a:lnTo>
                  <a:lnTo>
                    <a:pt x="7494" y="112"/>
                  </a:lnTo>
                  <a:lnTo>
                    <a:pt x="6912" y="28"/>
                  </a:lnTo>
                  <a:lnTo>
                    <a:pt x="6315" y="0"/>
                  </a:lnTo>
                  <a:lnTo>
                    <a:pt x="5730" y="27"/>
                  </a:lnTo>
                  <a:lnTo>
                    <a:pt x="5159" y="106"/>
                  </a:lnTo>
                  <a:lnTo>
                    <a:pt x="4606" y="235"/>
                  </a:lnTo>
                  <a:lnTo>
                    <a:pt x="4074" y="409"/>
                  </a:lnTo>
                  <a:lnTo>
                    <a:pt x="3563" y="630"/>
                  </a:lnTo>
                  <a:lnTo>
                    <a:pt x="3076" y="892"/>
                  </a:lnTo>
                  <a:lnTo>
                    <a:pt x="2617" y="1196"/>
                  </a:lnTo>
                  <a:lnTo>
                    <a:pt x="2188" y="1536"/>
                  </a:lnTo>
                  <a:lnTo>
                    <a:pt x="1788" y="1912"/>
                  </a:lnTo>
                  <a:lnTo>
                    <a:pt x="1435" y="2306"/>
                  </a:lnTo>
                  <a:lnTo>
                    <a:pt x="1116" y="2728"/>
                  </a:lnTo>
                  <a:lnTo>
                    <a:pt x="833" y="3179"/>
                  </a:lnTo>
                  <a:lnTo>
                    <a:pt x="587" y="3651"/>
                  </a:lnTo>
                  <a:lnTo>
                    <a:pt x="381" y="4149"/>
                  </a:lnTo>
                  <a:lnTo>
                    <a:pt x="218" y="4663"/>
                  </a:lnTo>
                  <a:lnTo>
                    <a:pt x="98" y="5199"/>
                  </a:lnTo>
                  <a:lnTo>
                    <a:pt x="26" y="5749"/>
                  </a:lnTo>
                  <a:lnTo>
                    <a:pt x="0" y="6313"/>
                  </a:lnTo>
                  <a:lnTo>
                    <a:pt x="26" y="6874"/>
                  </a:lnTo>
                  <a:lnTo>
                    <a:pt x="98" y="7421"/>
                  </a:lnTo>
                  <a:lnTo>
                    <a:pt x="216" y="7952"/>
                  </a:lnTo>
                  <a:lnTo>
                    <a:pt x="378" y="8467"/>
                  </a:lnTo>
                  <a:lnTo>
                    <a:pt x="580" y="8960"/>
                  </a:lnTo>
                  <a:lnTo>
                    <a:pt x="824" y="9432"/>
                  </a:lnTo>
                  <a:lnTo>
                    <a:pt x="1105" y="9879"/>
                  </a:lnTo>
                  <a:lnTo>
                    <a:pt x="1421" y="10301"/>
                  </a:lnTo>
                  <a:lnTo>
                    <a:pt x="1769" y="10695"/>
                  </a:lnTo>
                  <a:lnTo>
                    <a:pt x="2169" y="11075"/>
                  </a:lnTo>
                  <a:lnTo>
                    <a:pt x="2600" y="11417"/>
                  </a:lnTo>
                  <a:lnTo>
                    <a:pt x="3061" y="11724"/>
                  </a:lnTo>
                  <a:lnTo>
                    <a:pt x="3549" y="11989"/>
                  </a:lnTo>
                  <a:lnTo>
                    <a:pt x="4063" y="12212"/>
                  </a:lnTo>
                  <a:lnTo>
                    <a:pt x="4597" y="12389"/>
                  </a:lnTo>
                  <a:lnTo>
                    <a:pt x="5153" y="12518"/>
                  </a:lnTo>
                  <a:lnTo>
                    <a:pt x="5726" y="12598"/>
                  </a:lnTo>
                  <a:lnTo>
                    <a:pt x="6315" y="12624"/>
                  </a:lnTo>
                  <a:lnTo>
                    <a:pt x="6874" y="12600"/>
                  </a:lnTo>
                  <a:lnTo>
                    <a:pt x="7420" y="12528"/>
                  </a:lnTo>
                  <a:lnTo>
                    <a:pt x="7949" y="12412"/>
                  </a:lnTo>
                  <a:lnTo>
                    <a:pt x="8462" y="12250"/>
                  </a:lnTo>
                  <a:lnTo>
                    <a:pt x="8955" y="12048"/>
                  </a:lnTo>
                  <a:lnTo>
                    <a:pt x="9426" y="11807"/>
                  </a:lnTo>
                  <a:lnTo>
                    <a:pt x="9872" y="11528"/>
                  </a:lnTo>
                  <a:lnTo>
                    <a:pt x="10292" y="11215"/>
                  </a:lnTo>
                  <a:lnTo>
                    <a:pt x="10684" y="10868"/>
                  </a:lnTo>
                  <a:lnTo>
                    <a:pt x="10674" y="10849"/>
                  </a:lnTo>
                  <a:lnTo>
                    <a:pt x="10645" y="10798"/>
                  </a:lnTo>
                  <a:lnTo>
                    <a:pt x="10604" y="10725"/>
                  </a:lnTo>
                  <a:lnTo>
                    <a:pt x="10554" y="10638"/>
                  </a:lnTo>
                  <a:lnTo>
                    <a:pt x="10502" y="10546"/>
                  </a:lnTo>
                  <a:lnTo>
                    <a:pt x="10453" y="10458"/>
                  </a:lnTo>
                  <a:lnTo>
                    <a:pt x="10411" y="10385"/>
                  </a:lnTo>
                  <a:lnTo>
                    <a:pt x="10382" y="10335"/>
                  </a:lnTo>
                  <a:lnTo>
                    <a:pt x="10371" y="10315"/>
                  </a:lnTo>
                  <a:lnTo>
                    <a:pt x="10013" y="10648"/>
                  </a:lnTo>
                  <a:lnTo>
                    <a:pt x="9626" y="10950"/>
                  </a:lnTo>
                  <a:lnTo>
                    <a:pt x="9213" y="11220"/>
                  </a:lnTo>
                  <a:lnTo>
                    <a:pt x="8777" y="11453"/>
                  </a:lnTo>
                  <a:lnTo>
                    <a:pt x="8319" y="11649"/>
                  </a:lnTo>
                  <a:lnTo>
                    <a:pt x="7841" y="11804"/>
                  </a:lnTo>
                  <a:lnTo>
                    <a:pt x="7347" y="11917"/>
                  </a:lnTo>
                  <a:lnTo>
                    <a:pt x="6837" y="11987"/>
                  </a:lnTo>
                  <a:lnTo>
                    <a:pt x="6315" y="12012"/>
                  </a:lnTo>
                  <a:lnTo>
                    <a:pt x="5799" y="11988"/>
                  </a:lnTo>
                  <a:lnTo>
                    <a:pt x="5297" y="11922"/>
                  </a:lnTo>
                  <a:lnTo>
                    <a:pt x="4809" y="11810"/>
                  </a:lnTo>
                  <a:lnTo>
                    <a:pt x="4338" y="11659"/>
                  </a:lnTo>
                  <a:lnTo>
                    <a:pt x="3887" y="11470"/>
                  </a:lnTo>
                  <a:lnTo>
                    <a:pt x="3456" y="11244"/>
                  </a:lnTo>
                  <a:lnTo>
                    <a:pt x="3047" y="10983"/>
                  </a:lnTo>
                  <a:lnTo>
                    <a:pt x="2663" y="10689"/>
                  </a:lnTo>
                  <a:lnTo>
                    <a:pt x="2306" y="10365"/>
                  </a:lnTo>
                  <a:lnTo>
                    <a:pt x="1973" y="10006"/>
                  </a:lnTo>
                  <a:lnTo>
                    <a:pt x="1672" y="9619"/>
                  </a:lnTo>
                  <a:lnTo>
                    <a:pt x="1404" y="9207"/>
                  </a:lnTo>
                  <a:lnTo>
                    <a:pt x="1171" y="8771"/>
                  </a:lnTo>
                  <a:lnTo>
                    <a:pt x="976" y="8313"/>
                  </a:lnTo>
                  <a:lnTo>
                    <a:pt x="822" y="7838"/>
                  </a:lnTo>
                  <a:lnTo>
                    <a:pt x="708" y="7343"/>
                  </a:lnTo>
                  <a:lnTo>
                    <a:pt x="638" y="6836"/>
                  </a:lnTo>
                  <a:lnTo>
                    <a:pt x="615" y="6313"/>
                  </a:lnTo>
                  <a:lnTo>
                    <a:pt x="636" y="5810"/>
                  </a:lnTo>
                  <a:lnTo>
                    <a:pt x="702" y="5320"/>
                  </a:lnTo>
                  <a:lnTo>
                    <a:pt x="807" y="4842"/>
                  </a:lnTo>
                  <a:lnTo>
                    <a:pt x="949" y="4382"/>
                  </a:lnTo>
                  <a:lnTo>
                    <a:pt x="1132" y="3937"/>
                  </a:lnTo>
                  <a:lnTo>
                    <a:pt x="1349" y="3514"/>
                  </a:lnTo>
                  <a:lnTo>
                    <a:pt x="1599" y="3112"/>
                  </a:lnTo>
                  <a:lnTo>
                    <a:pt x="1880" y="2734"/>
                  </a:lnTo>
                  <a:lnTo>
                    <a:pt x="2190" y="2378"/>
                  </a:lnTo>
                  <a:lnTo>
                    <a:pt x="2551" y="2033"/>
                  </a:lnTo>
                  <a:lnTo>
                    <a:pt x="2942" y="1717"/>
                  </a:lnTo>
                  <a:lnTo>
                    <a:pt x="3360" y="1438"/>
                  </a:lnTo>
                  <a:lnTo>
                    <a:pt x="3804" y="1196"/>
                  </a:lnTo>
                  <a:lnTo>
                    <a:pt x="4268" y="992"/>
                  </a:lnTo>
                  <a:lnTo>
                    <a:pt x="4755" y="831"/>
                  </a:lnTo>
                  <a:lnTo>
                    <a:pt x="5259" y="712"/>
                  </a:lnTo>
                  <a:lnTo>
                    <a:pt x="5780" y="639"/>
                  </a:lnTo>
                  <a:lnTo>
                    <a:pt x="6315" y="615"/>
                  </a:lnTo>
                  <a:lnTo>
                    <a:pt x="6848" y="639"/>
                  </a:lnTo>
                  <a:lnTo>
                    <a:pt x="7370" y="712"/>
                  </a:lnTo>
                  <a:lnTo>
                    <a:pt x="7873" y="831"/>
                  </a:lnTo>
                  <a:lnTo>
                    <a:pt x="8360" y="992"/>
                  </a:lnTo>
                  <a:lnTo>
                    <a:pt x="8825" y="1196"/>
                  </a:lnTo>
                  <a:lnTo>
                    <a:pt x="9267" y="1437"/>
                  </a:lnTo>
                  <a:lnTo>
                    <a:pt x="9685" y="1717"/>
                  </a:lnTo>
                  <a:lnTo>
                    <a:pt x="10075" y="2032"/>
                  </a:lnTo>
                  <a:lnTo>
                    <a:pt x="10437" y="2377"/>
                  </a:lnTo>
                  <a:lnTo>
                    <a:pt x="10749" y="2733"/>
                  </a:lnTo>
                  <a:lnTo>
                    <a:pt x="11030" y="3111"/>
                  </a:lnTo>
                  <a:lnTo>
                    <a:pt x="11280" y="3513"/>
                  </a:lnTo>
                  <a:lnTo>
                    <a:pt x="11497" y="3937"/>
                  </a:lnTo>
                  <a:lnTo>
                    <a:pt x="11678" y="4381"/>
                  </a:lnTo>
                  <a:lnTo>
                    <a:pt x="11822" y="4842"/>
                  </a:lnTo>
                  <a:lnTo>
                    <a:pt x="11928" y="5318"/>
                  </a:lnTo>
                  <a:lnTo>
                    <a:pt x="11992" y="5810"/>
                  </a:lnTo>
                  <a:lnTo>
                    <a:pt x="12014" y="6313"/>
                  </a:lnTo>
                  <a:lnTo>
                    <a:pt x="12005" y="6679"/>
                  </a:lnTo>
                  <a:lnTo>
                    <a:pt x="11969" y="7044"/>
                  </a:lnTo>
                  <a:lnTo>
                    <a:pt x="11910" y="7411"/>
                  </a:lnTo>
                  <a:lnTo>
                    <a:pt x="11826" y="7774"/>
                  </a:lnTo>
                  <a:lnTo>
                    <a:pt x="11717" y="8137"/>
                  </a:lnTo>
                  <a:lnTo>
                    <a:pt x="11581" y="8495"/>
                  </a:lnTo>
                  <a:lnTo>
                    <a:pt x="11420" y="8845"/>
                  </a:lnTo>
                  <a:lnTo>
                    <a:pt x="11235" y="9189"/>
                  </a:lnTo>
                  <a:lnTo>
                    <a:pt x="11022" y="9525"/>
                  </a:lnTo>
                  <a:lnTo>
                    <a:pt x="11034" y="9545"/>
                  </a:lnTo>
                  <a:lnTo>
                    <a:pt x="11064" y="9598"/>
                  </a:lnTo>
                  <a:lnTo>
                    <a:pt x="11109" y="9677"/>
                  </a:lnTo>
                  <a:lnTo>
                    <a:pt x="11161" y="9769"/>
                  </a:lnTo>
                  <a:lnTo>
                    <a:pt x="11217" y="9868"/>
                  </a:lnTo>
                  <a:lnTo>
                    <a:pt x="11269" y="9960"/>
                  </a:lnTo>
                  <a:lnTo>
                    <a:pt x="11314" y="10039"/>
                  </a:lnTo>
                  <a:lnTo>
                    <a:pt x="11344" y="10092"/>
                  </a:lnTo>
                  <a:lnTo>
                    <a:pt x="11357" y="10112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1070" y="36"/>
              <a:ext cx="138" cy="283"/>
            </a:xfrm>
            <a:custGeom>
              <a:avLst/>
              <a:gdLst>
                <a:gd name="T0" fmla="*/ 0 w 956"/>
                <a:gd name="T1" fmla="*/ 0 h 1958"/>
                <a:gd name="T2" fmla="*/ 0 w 956"/>
                <a:gd name="T3" fmla="*/ 0 h 1958"/>
                <a:gd name="T4" fmla="*/ 0 w 956"/>
                <a:gd name="T5" fmla="*/ 0 h 1958"/>
                <a:gd name="T6" fmla="*/ 0 w 956"/>
                <a:gd name="T7" fmla="*/ 0 h 1958"/>
                <a:gd name="T8" fmla="*/ 0 w 956"/>
                <a:gd name="T9" fmla="*/ 0 h 1958"/>
                <a:gd name="T10" fmla="*/ 0 w 956"/>
                <a:gd name="T11" fmla="*/ 0 h 1958"/>
                <a:gd name="T12" fmla="*/ 0 w 956"/>
                <a:gd name="T13" fmla="*/ 0 h 1958"/>
                <a:gd name="T14" fmla="*/ 0 w 956"/>
                <a:gd name="T15" fmla="*/ 0 h 1958"/>
                <a:gd name="T16" fmla="*/ 0 w 956"/>
                <a:gd name="T17" fmla="*/ 0 h 1958"/>
                <a:gd name="T18" fmla="*/ 0 w 956"/>
                <a:gd name="T19" fmla="*/ 0 h 19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6"/>
                <a:gd name="T31" fmla="*/ 0 h 1958"/>
                <a:gd name="T32" fmla="*/ 956 w 956"/>
                <a:gd name="T33" fmla="*/ 1958 h 19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6" h="1958">
                  <a:moveTo>
                    <a:pt x="0" y="1958"/>
                  </a:moveTo>
                  <a:lnTo>
                    <a:pt x="215" y="0"/>
                  </a:lnTo>
                  <a:lnTo>
                    <a:pt x="499" y="574"/>
                  </a:lnTo>
                  <a:lnTo>
                    <a:pt x="462" y="1133"/>
                  </a:lnTo>
                  <a:lnTo>
                    <a:pt x="805" y="1067"/>
                  </a:lnTo>
                  <a:lnTo>
                    <a:pt x="956" y="1351"/>
                  </a:lnTo>
                  <a:lnTo>
                    <a:pt x="414" y="1433"/>
                  </a:lnTo>
                  <a:lnTo>
                    <a:pt x="384" y="1917"/>
                  </a:lnTo>
                  <a:lnTo>
                    <a:pt x="0" y="195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1101" y="27"/>
              <a:ext cx="203" cy="263"/>
            </a:xfrm>
            <a:custGeom>
              <a:avLst/>
              <a:gdLst>
                <a:gd name="T0" fmla="*/ 0 w 1405"/>
                <a:gd name="T1" fmla="*/ 0 h 1818"/>
                <a:gd name="T2" fmla="*/ 0 w 1405"/>
                <a:gd name="T3" fmla="*/ 0 h 1818"/>
                <a:gd name="T4" fmla="*/ 0 w 1405"/>
                <a:gd name="T5" fmla="*/ 0 h 1818"/>
                <a:gd name="T6" fmla="*/ 0 w 1405"/>
                <a:gd name="T7" fmla="*/ 0 h 1818"/>
                <a:gd name="T8" fmla="*/ 0 w 1405"/>
                <a:gd name="T9" fmla="*/ 0 h 1818"/>
                <a:gd name="T10" fmla="*/ 0 w 1405"/>
                <a:gd name="T11" fmla="*/ 0 h 1818"/>
                <a:gd name="T12" fmla="*/ 0 w 1405"/>
                <a:gd name="T13" fmla="*/ 0 h 1818"/>
                <a:gd name="T14" fmla="*/ 0 w 1405"/>
                <a:gd name="T15" fmla="*/ 0 h 18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05"/>
                <a:gd name="T25" fmla="*/ 0 h 1818"/>
                <a:gd name="T26" fmla="*/ 1405 w 1405"/>
                <a:gd name="T27" fmla="*/ 1818 h 18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05" h="1818">
                  <a:moveTo>
                    <a:pt x="0" y="59"/>
                  </a:moveTo>
                  <a:lnTo>
                    <a:pt x="456" y="0"/>
                  </a:lnTo>
                  <a:lnTo>
                    <a:pt x="1405" y="1708"/>
                  </a:lnTo>
                  <a:lnTo>
                    <a:pt x="940" y="1818"/>
                  </a:lnTo>
                  <a:lnTo>
                    <a:pt x="741" y="1410"/>
                  </a:lnTo>
                  <a:lnTo>
                    <a:pt x="590" y="1126"/>
                  </a:lnTo>
                  <a:lnTo>
                    <a:pt x="284" y="633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440" y="228"/>
              <a:ext cx="398" cy="396"/>
            </a:xfrm>
            <a:custGeom>
              <a:avLst/>
              <a:gdLst>
                <a:gd name="T0" fmla="*/ 0 w 2754"/>
                <a:gd name="T1" fmla="*/ 0 h 2738"/>
                <a:gd name="T2" fmla="*/ 0 w 2754"/>
                <a:gd name="T3" fmla="*/ 0 h 2738"/>
                <a:gd name="T4" fmla="*/ 0 w 2754"/>
                <a:gd name="T5" fmla="*/ 0 h 2738"/>
                <a:gd name="T6" fmla="*/ 0 w 2754"/>
                <a:gd name="T7" fmla="*/ 0 h 2738"/>
                <a:gd name="T8" fmla="*/ 0 w 2754"/>
                <a:gd name="T9" fmla="*/ 0 h 2738"/>
                <a:gd name="T10" fmla="*/ 0 w 2754"/>
                <a:gd name="T11" fmla="*/ 0 h 2738"/>
                <a:gd name="T12" fmla="*/ 0 w 2754"/>
                <a:gd name="T13" fmla="*/ 0 h 2738"/>
                <a:gd name="T14" fmla="*/ 0 w 2754"/>
                <a:gd name="T15" fmla="*/ 0 h 2738"/>
                <a:gd name="T16" fmla="*/ 0 w 2754"/>
                <a:gd name="T17" fmla="*/ 0 h 2738"/>
                <a:gd name="T18" fmla="*/ 0 w 2754"/>
                <a:gd name="T19" fmla="*/ 0 h 2738"/>
                <a:gd name="T20" fmla="*/ 0 w 2754"/>
                <a:gd name="T21" fmla="*/ 0 h 2738"/>
                <a:gd name="T22" fmla="*/ 0 w 2754"/>
                <a:gd name="T23" fmla="*/ 0 h 2738"/>
                <a:gd name="T24" fmla="*/ 0 w 2754"/>
                <a:gd name="T25" fmla="*/ 0 h 2738"/>
                <a:gd name="T26" fmla="*/ 0 w 2754"/>
                <a:gd name="T27" fmla="*/ 0 h 2738"/>
                <a:gd name="T28" fmla="*/ 0 w 2754"/>
                <a:gd name="T29" fmla="*/ 0 h 27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54"/>
                <a:gd name="T46" fmla="*/ 0 h 2738"/>
                <a:gd name="T47" fmla="*/ 2754 w 2754"/>
                <a:gd name="T48" fmla="*/ 2738 h 27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54" h="2738">
                  <a:moveTo>
                    <a:pt x="1208" y="2738"/>
                  </a:moveTo>
                  <a:lnTo>
                    <a:pt x="0" y="1352"/>
                  </a:lnTo>
                  <a:lnTo>
                    <a:pt x="256" y="1099"/>
                  </a:lnTo>
                  <a:lnTo>
                    <a:pt x="1611" y="1653"/>
                  </a:lnTo>
                  <a:lnTo>
                    <a:pt x="1272" y="203"/>
                  </a:lnTo>
                  <a:lnTo>
                    <a:pt x="1516" y="0"/>
                  </a:lnTo>
                  <a:lnTo>
                    <a:pt x="2754" y="1414"/>
                  </a:lnTo>
                  <a:lnTo>
                    <a:pt x="2427" y="1696"/>
                  </a:lnTo>
                  <a:lnTo>
                    <a:pt x="1775" y="948"/>
                  </a:lnTo>
                  <a:lnTo>
                    <a:pt x="2042" y="2046"/>
                  </a:lnTo>
                  <a:lnTo>
                    <a:pt x="1863" y="2205"/>
                  </a:lnTo>
                  <a:lnTo>
                    <a:pt x="833" y="1772"/>
                  </a:lnTo>
                  <a:lnTo>
                    <a:pt x="1482" y="2517"/>
                  </a:lnTo>
                  <a:lnTo>
                    <a:pt x="1208" y="273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229" y="670"/>
              <a:ext cx="293" cy="219"/>
            </a:xfrm>
            <a:custGeom>
              <a:avLst/>
              <a:gdLst>
                <a:gd name="T0" fmla="*/ 0 w 2027"/>
                <a:gd name="T1" fmla="*/ 0 h 1517"/>
                <a:gd name="T2" fmla="*/ 0 w 2027"/>
                <a:gd name="T3" fmla="*/ 0 h 1517"/>
                <a:gd name="T4" fmla="*/ 0 w 2027"/>
                <a:gd name="T5" fmla="*/ 0 h 1517"/>
                <a:gd name="T6" fmla="*/ 0 w 2027"/>
                <a:gd name="T7" fmla="*/ 0 h 1517"/>
                <a:gd name="T8" fmla="*/ 0 w 2027"/>
                <a:gd name="T9" fmla="*/ 0 h 1517"/>
                <a:gd name="T10" fmla="*/ 0 w 2027"/>
                <a:gd name="T11" fmla="*/ 0 h 1517"/>
                <a:gd name="T12" fmla="*/ 0 w 2027"/>
                <a:gd name="T13" fmla="*/ 0 h 1517"/>
                <a:gd name="T14" fmla="*/ 0 w 2027"/>
                <a:gd name="T15" fmla="*/ 0 h 1517"/>
                <a:gd name="T16" fmla="*/ 0 w 2027"/>
                <a:gd name="T17" fmla="*/ 0 h 1517"/>
                <a:gd name="T18" fmla="*/ 0 w 2027"/>
                <a:gd name="T19" fmla="*/ 0 h 15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27"/>
                <a:gd name="T31" fmla="*/ 0 h 1517"/>
                <a:gd name="T32" fmla="*/ 2027 w 2027"/>
                <a:gd name="T33" fmla="*/ 1517 h 15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27" h="1517">
                  <a:moveTo>
                    <a:pt x="0" y="1120"/>
                  </a:moveTo>
                  <a:lnTo>
                    <a:pt x="1432" y="525"/>
                  </a:lnTo>
                  <a:lnTo>
                    <a:pt x="1243" y="123"/>
                  </a:lnTo>
                  <a:lnTo>
                    <a:pt x="1517" y="0"/>
                  </a:lnTo>
                  <a:lnTo>
                    <a:pt x="2027" y="1120"/>
                  </a:lnTo>
                  <a:lnTo>
                    <a:pt x="1716" y="1262"/>
                  </a:lnTo>
                  <a:lnTo>
                    <a:pt x="1574" y="918"/>
                  </a:lnTo>
                  <a:lnTo>
                    <a:pt x="164" y="1517"/>
                  </a:lnTo>
                  <a:lnTo>
                    <a:pt x="0" y="112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1875" y="216"/>
              <a:ext cx="324" cy="335"/>
            </a:xfrm>
            <a:custGeom>
              <a:avLst/>
              <a:gdLst>
                <a:gd name="T0" fmla="*/ 0 w 2244"/>
                <a:gd name="T1" fmla="*/ 0 h 2322"/>
                <a:gd name="T2" fmla="*/ 0 w 2244"/>
                <a:gd name="T3" fmla="*/ 0 h 2322"/>
                <a:gd name="T4" fmla="*/ 0 w 2244"/>
                <a:gd name="T5" fmla="*/ 0 h 2322"/>
                <a:gd name="T6" fmla="*/ 0 w 2244"/>
                <a:gd name="T7" fmla="*/ 0 h 2322"/>
                <a:gd name="T8" fmla="*/ 0 w 2244"/>
                <a:gd name="T9" fmla="*/ 0 h 2322"/>
                <a:gd name="T10" fmla="*/ 0 w 2244"/>
                <a:gd name="T11" fmla="*/ 0 h 2322"/>
                <a:gd name="T12" fmla="*/ 0 w 2244"/>
                <a:gd name="T13" fmla="*/ 0 h 2322"/>
                <a:gd name="T14" fmla="*/ 0 w 2244"/>
                <a:gd name="T15" fmla="*/ 0 h 2322"/>
                <a:gd name="T16" fmla="*/ 0 w 2244"/>
                <a:gd name="T17" fmla="*/ 0 h 2322"/>
                <a:gd name="T18" fmla="*/ 0 w 2244"/>
                <a:gd name="T19" fmla="*/ 0 h 2322"/>
                <a:gd name="T20" fmla="*/ 0 w 2244"/>
                <a:gd name="T21" fmla="*/ 0 h 2322"/>
                <a:gd name="T22" fmla="*/ 0 w 2244"/>
                <a:gd name="T23" fmla="*/ 0 h 2322"/>
                <a:gd name="T24" fmla="*/ 0 w 2244"/>
                <a:gd name="T25" fmla="*/ 0 h 2322"/>
                <a:gd name="T26" fmla="*/ 0 w 2244"/>
                <a:gd name="T27" fmla="*/ 0 h 23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44"/>
                <a:gd name="T43" fmla="*/ 0 h 2322"/>
                <a:gd name="T44" fmla="*/ 2244 w 2244"/>
                <a:gd name="T45" fmla="*/ 2322 h 23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44" h="2322">
                  <a:moveTo>
                    <a:pt x="1163" y="0"/>
                  </a:moveTo>
                  <a:lnTo>
                    <a:pt x="0" y="1483"/>
                  </a:lnTo>
                  <a:lnTo>
                    <a:pt x="377" y="1762"/>
                  </a:lnTo>
                  <a:lnTo>
                    <a:pt x="864" y="1149"/>
                  </a:lnTo>
                  <a:lnTo>
                    <a:pt x="1193" y="1392"/>
                  </a:lnTo>
                  <a:lnTo>
                    <a:pt x="699" y="2024"/>
                  </a:lnTo>
                  <a:lnTo>
                    <a:pt x="1065" y="2322"/>
                  </a:lnTo>
                  <a:lnTo>
                    <a:pt x="2244" y="807"/>
                  </a:lnTo>
                  <a:lnTo>
                    <a:pt x="1862" y="516"/>
                  </a:lnTo>
                  <a:lnTo>
                    <a:pt x="1411" y="1117"/>
                  </a:lnTo>
                  <a:lnTo>
                    <a:pt x="1088" y="856"/>
                  </a:lnTo>
                  <a:lnTo>
                    <a:pt x="1552" y="273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2247" y="1436"/>
              <a:ext cx="316" cy="276"/>
            </a:xfrm>
            <a:custGeom>
              <a:avLst/>
              <a:gdLst>
                <a:gd name="T0" fmla="*/ 0 w 2189"/>
                <a:gd name="T1" fmla="*/ 0 h 1913"/>
                <a:gd name="T2" fmla="*/ 0 w 2189"/>
                <a:gd name="T3" fmla="*/ 0 h 1913"/>
                <a:gd name="T4" fmla="*/ 0 w 2189"/>
                <a:gd name="T5" fmla="*/ 0 h 1913"/>
                <a:gd name="T6" fmla="*/ 0 w 2189"/>
                <a:gd name="T7" fmla="*/ 0 h 1913"/>
                <a:gd name="T8" fmla="*/ 0 w 2189"/>
                <a:gd name="T9" fmla="*/ 0 h 1913"/>
                <a:gd name="T10" fmla="*/ 0 w 2189"/>
                <a:gd name="T11" fmla="*/ 0 h 1913"/>
                <a:gd name="T12" fmla="*/ 0 w 2189"/>
                <a:gd name="T13" fmla="*/ 0 h 1913"/>
                <a:gd name="T14" fmla="*/ 0 w 2189"/>
                <a:gd name="T15" fmla="*/ 0 h 1913"/>
                <a:gd name="T16" fmla="*/ 0 w 2189"/>
                <a:gd name="T17" fmla="*/ 0 h 1913"/>
                <a:gd name="T18" fmla="*/ 0 w 2189"/>
                <a:gd name="T19" fmla="*/ 0 h 1913"/>
                <a:gd name="T20" fmla="*/ 0 w 2189"/>
                <a:gd name="T21" fmla="*/ 0 h 1913"/>
                <a:gd name="T22" fmla="*/ 0 w 2189"/>
                <a:gd name="T23" fmla="*/ 0 h 1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89"/>
                <a:gd name="T37" fmla="*/ 0 h 1913"/>
                <a:gd name="T38" fmla="*/ 2189 w 2189"/>
                <a:gd name="T39" fmla="*/ 1913 h 19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89" h="1913">
                  <a:moveTo>
                    <a:pt x="409" y="0"/>
                  </a:moveTo>
                  <a:lnTo>
                    <a:pt x="2189" y="546"/>
                  </a:lnTo>
                  <a:lnTo>
                    <a:pt x="2102" y="831"/>
                  </a:lnTo>
                  <a:lnTo>
                    <a:pt x="869" y="1291"/>
                  </a:lnTo>
                  <a:lnTo>
                    <a:pt x="1857" y="1579"/>
                  </a:lnTo>
                  <a:lnTo>
                    <a:pt x="1795" y="1913"/>
                  </a:lnTo>
                  <a:lnTo>
                    <a:pt x="0" y="1352"/>
                  </a:lnTo>
                  <a:lnTo>
                    <a:pt x="25" y="1194"/>
                  </a:lnTo>
                  <a:lnTo>
                    <a:pt x="1378" y="662"/>
                  </a:lnTo>
                  <a:lnTo>
                    <a:pt x="302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1410" y="17"/>
              <a:ext cx="124" cy="266"/>
            </a:xfrm>
            <a:custGeom>
              <a:avLst/>
              <a:gdLst>
                <a:gd name="T0" fmla="*/ 0 w 860"/>
                <a:gd name="T1" fmla="*/ 0 h 1844"/>
                <a:gd name="T2" fmla="*/ 0 w 860"/>
                <a:gd name="T3" fmla="*/ 0 h 1844"/>
                <a:gd name="T4" fmla="*/ 0 w 860"/>
                <a:gd name="T5" fmla="*/ 0 h 1844"/>
                <a:gd name="T6" fmla="*/ 0 w 860"/>
                <a:gd name="T7" fmla="*/ 0 h 1844"/>
                <a:gd name="T8" fmla="*/ 0 w 860"/>
                <a:gd name="T9" fmla="*/ 0 h 1844"/>
                <a:gd name="T10" fmla="*/ 0 w 860"/>
                <a:gd name="T11" fmla="*/ 0 h 1844"/>
                <a:gd name="T12" fmla="*/ 0 w 860"/>
                <a:gd name="T13" fmla="*/ 0 h 1844"/>
                <a:gd name="T14" fmla="*/ 0 w 860"/>
                <a:gd name="T15" fmla="*/ 0 h 1844"/>
                <a:gd name="T16" fmla="*/ 0 w 860"/>
                <a:gd name="T17" fmla="*/ 0 h 1844"/>
                <a:gd name="T18" fmla="*/ 0 w 860"/>
                <a:gd name="T19" fmla="*/ 0 h 1844"/>
                <a:gd name="T20" fmla="*/ 0 w 860"/>
                <a:gd name="T21" fmla="*/ 0 h 1844"/>
                <a:gd name="T22" fmla="*/ 0 w 860"/>
                <a:gd name="T23" fmla="*/ 0 h 1844"/>
                <a:gd name="T24" fmla="*/ 0 w 860"/>
                <a:gd name="T25" fmla="*/ 0 h 1844"/>
                <a:gd name="T26" fmla="*/ 0 w 860"/>
                <a:gd name="T27" fmla="*/ 0 h 1844"/>
                <a:gd name="T28" fmla="*/ 0 w 860"/>
                <a:gd name="T29" fmla="*/ 0 h 1844"/>
                <a:gd name="T30" fmla="*/ 0 w 860"/>
                <a:gd name="T31" fmla="*/ 0 h 1844"/>
                <a:gd name="T32" fmla="*/ 0 w 860"/>
                <a:gd name="T33" fmla="*/ 0 h 1844"/>
                <a:gd name="T34" fmla="*/ 0 w 860"/>
                <a:gd name="T35" fmla="*/ 0 h 1844"/>
                <a:gd name="T36" fmla="*/ 0 w 860"/>
                <a:gd name="T37" fmla="*/ 0 h 1844"/>
                <a:gd name="T38" fmla="*/ 0 w 860"/>
                <a:gd name="T39" fmla="*/ 0 h 1844"/>
                <a:gd name="T40" fmla="*/ 0 w 860"/>
                <a:gd name="T41" fmla="*/ 0 h 1844"/>
                <a:gd name="T42" fmla="*/ 0 w 860"/>
                <a:gd name="T43" fmla="*/ 0 h 1844"/>
                <a:gd name="T44" fmla="*/ 0 w 860"/>
                <a:gd name="T45" fmla="*/ 0 h 1844"/>
                <a:gd name="T46" fmla="*/ 0 w 860"/>
                <a:gd name="T47" fmla="*/ 0 h 1844"/>
                <a:gd name="T48" fmla="*/ 0 w 860"/>
                <a:gd name="T49" fmla="*/ 0 h 1844"/>
                <a:gd name="T50" fmla="*/ 0 w 860"/>
                <a:gd name="T51" fmla="*/ 0 h 1844"/>
                <a:gd name="T52" fmla="*/ 0 w 860"/>
                <a:gd name="T53" fmla="*/ 0 h 1844"/>
                <a:gd name="T54" fmla="*/ 0 w 860"/>
                <a:gd name="T55" fmla="*/ 0 h 1844"/>
                <a:gd name="T56" fmla="*/ 0 w 860"/>
                <a:gd name="T57" fmla="*/ 0 h 1844"/>
                <a:gd name="T58" fmla="*/ 0 w 860"/>
                <a:gd name="T59" fmla="*/ 0 h 1844"/>
                <a:gd name="T60" fmla="*/ 0 w 860"/>
                <a:gd name="T61" fmla="*/ 0 h 1844"/>
                <a:gd name="T62" fmla="*/ 0 w 860"/>
                <a:gd name="T63" fmla="*/ 0 h 1844"/>
                <a:gd name="T64" fmla="*/ 0 w 860"/>
                <a:gd name="T65" fmla="*/ 0 h 1844"/>
                <a:gd name="T66" fmla="*/ 0 w 860"/>
                <a:gd name="T67" fmla="*/ 0 h 1844"/>
                <a:gd name="T68" fmla="*/ 0 w 860"/>
                <a:gd name="T69" fmla="*/ 0 h 1844"/>
                <a:gd name="T70" fmla="*/ 0 w 860"/>
                <a:gd name="T71" fmla="*/ 0 h 1844"/>
                <a:gd name="T72" fmla="*/ 0 w 860"/>
                <a:gd name="T73" fmla="*/ 0 h 1844"/>
                <a:gd name="T74" fmla="*/ 0 w 860"/>
                <a:gd name="T75" fmla="*/ 0 h 1844"/>
                <a:gd name="T76" fmla="*/ 0 w 860"/>
                <a:gd name="T77" fmla="*/ 0 h 1844"/>
                <a:gd name="T78" fmla="*/ 0 w 860"/>
                <a:gd name="T79" fmla="*/ 0 h 1844"/>
                <a:gd name="T80" fmla="*/ 0 w 860"/>
                <a:gd name="T81" fmla="*/ 0 h 1844"/>
                <a:gd name="T82" fmla="*/ 0 w 860"/>
                <a:gd name="T83" fmla="*/ 0 h 1844"/>
                <a:gd name="T84" fmla="*/ 0 w 860"/>
                <a:gd name="T85" fmla="*/ 0 h 1844"/>
                <a:gd name="T86" fmla="*/ 0 w 860"/>
                <a:gd name="T87" fmla="*/ 0 h 1844"/>
                <a:gd name="T88" fmla="*/ 0 w 860"/>
                <a:gd name="T89" fmla="*/ 0 h 1844"/>
                <a:gd name="T90" fmla="*/ 0 w 860"/>
                <a:gd name="T91" fmla="*/ 0 h 1844"/>
                <a:gd name="T92" fmla="*/ 0 w 860"/>
                <a:gd name="T93" fmla="*/ 0 h 1844"/>
                <a:gd name="T94" fmla="*/ 0 w 860"/>
                <a:gd name="T95" fmla="*/ 0 h 1844"/>
                <a:gd name="T96" fmla="*/ 0 w 860"/>
                <a:gd name="T97" fmla="*/ 0 h 1844"/>
                <a:gd name="T98" fmla="*/ 0 w 860"/>
                <a:gd name="T99" fmla="*/ 0 h 1844"/>
                <a:gd name="T100" fmla="*/ 0 w 860"/>
                <a:gd name="T101" fmla="*/ 0 h 1844"/>
                <a:gd name="T102" fmla="*/ 0 w 860"/>
                <a:gd name="T103" fmla="*/ 0 h 18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60"/>
                <a:gd name="T157" fmla="*/ 0 h 1844"/>
                <a:gd name="T158" fmla="*/ 860 w 860"/>
                <a:gd name="T159" fmla="*/ 1844 h 18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60" h="1844">
                  <a:moveTo>
                    <a:pt x="198" y="626"/>
                  </a:moveTo>
                  <a:lnTo>
                    <a:pt x="0" y="626"/>
                  </a:lnTo>
                  <a:lnTo>
                    <a:pt x="0" y="944"/>
                  </a:lnTo>
                  <a:lnTo>
                    <a:pt x="210" y="944"/>
                  </a:lnTo>
                  <a:lnTo>
                    <a:pt x="281" y="965"/>
                  </a:lnTo>
                  <a:lnTo>
                    <a:pt x="336" y="1021"/>
                  </a:lnTo>
                  <a:lnTo>
                    <a:pt x="373" y="1100"/>
                  </a:lnTo>
                  <a:lnTo>
                    <a:pt x="393" y="1194"/>
                  </a:lnTo>
                  <a:lnTo>
                    <a:pt x="396" y="1294"/>
                  </a:lnTo>
                  <a:lnTo>
                    <a:pt x="380" y="1389"/>
                  </a:lnTo>
                  <a:lnTo>
                    <a:pt x="345" y="1467"/>
                  </a:lnTo>
                  <a:lnTo>
                    <a:pt x="288" y="1523"/>
                  </a:lnTo>
                  <a:lnTo>
                    <a:pt x="210" y="1544"/>
                  </a:lnTo>
                  <a:lnTo>
                    <a:pt x="0" y="1544"/>
                  </a:lnTo>
                  <a:lnTo>
                    <a:pt x="398" y="1844"/>
                  </a:lnTo>
                  <a:lnTo>
                    <a:pt x="560" y="1794"/>
                  </a:lnTo>
                  <a:lnTo>
                    <a:pt x="689" y="1694"/>
                  </a:lnTo>
                  <a:lnTo>
                    <a:pt x="783" y="1555"/>
                  </a:lnTo>
                  <a:lnTo>
                    <a:pt x="840" y="1395"/>
                  </a:lnTo>
                  <a:lnTo>
                    <a:pt x="860" y="1227"/>
                  </a:lnTo>
                  <a:lnTo>
                    <a:pt x="844" y="1063"/>
                  </a:lnTo>
                  <a:lnTo>
                    <a:pt x="789" y="920"/>
                  </a:lnTo>
                  <a:lnTo>
                    <a:pt x="694" y="810"/>
                  </a:lnTo>
                  <a:lnTo>
                    <a:pt x="560" y="747"/>
                  </a:lnTo>
                  <a:lnTo>
                    <a:pt x="661" y="664"/>
                  </a:lnTo>
                  <a:lnTo>
                    <a:pt x="728" y="566"/>
                  </a:lnTo>
                  <a:lnTo>
                    <a:pt x="761" y="458"/>
                  </a:lnTo>
                  <a:lnTo>
                    <a:pt x="765" y="346"/>
                  </a:lnTo>
                  <a:lnTo>
                    <a:pt x="743" y="240"/>
                  </a:lnTo>
                  <a:lnTo>
                    <a:pt x="696" y="145"/>
                  </a:lnTo>
                  <a:lnTo>
                    <a:pt x="627" y="70"/>
                  </a:lnTo>
                  <a:lnTo>
                    <a:pt x="540" y="17"/>
                  </a:lnTo>
                  <a:lnTo>
                    <a:pt x="438" y="0"/>
                  </a:lnTo>
                  <a:lnTo>
                    <a:pt x="0" y="273"/>
                  </a:lnTo>
                  <a:lnTo>
                    <a:pt x="125" y="273"/>
                  </a:lnTo>
                  <a:lnTo>
                    <a:pt x="187" y="285"/>
                  </a:lnTo>
                  <a:lnTo>
                    <a:pt x="236" y="317"/>
                  </a:lnTo>
                  <a:lnTo>
                    <a:pt x="269" y="364"/>
                  </a:lnTo>
                  <a:lnTo>
                    <a:pt x="290" y="420"/>
                  </a:lnTo>
                  <a:lnTo>
                    <a:pt x="297" y="477"/>
                  </a:lnTo>
                  <a:lnTo>
                    <a:pt x="291" y="534"/>
                  </a:lnTo>
                  <a:lnTo>
                    <a:pt x="273" y="582"/>
                  </a:lnTo>
                  <a:lnTo>
                    <a:pt x="242" y="613"/>
                  </a:lnTo>
                  <a:lnTo>
                    <a:pt x="198" y="626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1342" y="17"/>
              <a:ext cx="131" cy="266"/>
            </a:xfrm>
            <a:custGeom>
              <a:avLst/>
              <a:gdLst>
                <a:gd name="T0" fmla="*/ 0 w 910"/>
                <a:gd name="T1" fmla="*/ 0 h 1844"/>
                <a:gd name="T2" fmla="*/ 0 w 910"/>
                <a:gd name="T3" fmla="*/ 0 h 1844"/>
                <a:gd name="T4" fmla="*/ 0 w 910"/>
                <a:gd name="T5" fmla="*/ 0 h 1844"/>
                <a:gd name="T6" fmla="*/ 0 w 910"/>
                <a:gd name="T7" fmla="*/ 0 h 1844"/>
                <a:gd name="T8" fmla="*/ 0 w 910"/>
                <a:gd name="T9" fmla="*/ 0 h 1844"/>
                <a:gd name="T10" fmla="*/ 0 w 910"/>
                <a:gd name="T11" fmla="*/ 0 h 1844"/>
                <a:gd name="T12" fmla="*/ 0 w 910"/>
                <a:gd name="T13" fmla="*/ 0 h 1844"/>
                <a:gd name="T14" fmla="*/ 0 w 910"/>
                <a:gd name="T15" fmla="*/ 0 h 1844"/>
                <a:gd name="T16" fmla="*/ 0 w 910"/>
                <a:gd name="T17" fmla="*/ 0 h 1844"/>
                <a:gd name="T18" fmla="*/ 0 w 910"/>
                <a:gd name="T19" fmla="*/ 0 h 1844"/>
                <a:gd name="T20" fmla="*/ 0 w 910"/>
                <a:gd name="T21" fmla="*/ 0 h 1844"/>
                <a:gd name="T22" fmla="*/ 0 w 910"/>
                <a:gd name="T23" fmla="*/ 0 h 1844"/>
                <a:gd name="T24" fmla="*/ 0 w 910"/>
                <a:gd name="T25" fmla="*/ 0 h 1844"/>
                <a:gd name="T26" fmla="*/ 0 w 910"/>
                <a:gd name="T27" fmla="*/ 0 h 1844"/>
                <a:gd name="T28" fmla="*/ 0 w 910"/>
                <a:gd name="T29" fmla="*/ 0 h 1844"/>
                <a:gd name="T30" fmla="*/ 0 w 910"/>
                <a:gd name="T31" fmla="*/ 0 h 18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10"/>
                <a:gd name="T49" fmla="*/ 0 h 1844"/>
                <a:gd name="T50" fmla="*/ 910 w 910"/>
                <a:gd name="T51" fmla="*/ 1844 h 18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10" h="1844">
                  <a:moveTo>
                    <a:pt x="91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839"/>
                  </a:lnTo>
                  <a:lnTo>
                    <a:pt x="870" y="1844"/>
                  </a:lnTo>
                  <a:lnTo>
                    <a:pt x="472" y="1544"/>
                  </a:lnTo>
                  <a:lnTo>
                    <a:pt x="472" y="273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826" y="101"/>
              <a:ext cx="198" cy="280"/>
            </a:xfrm>
            <a:custGeom>
              <a:avLst/>
              <a:gdLst>
                <a:gd name="T0" fmla="*/ 0 w 1366"/>
                <a:gd name="T1" fmla="*/ 0 h 1938"/>
                <a:gd name="T2" fmla="*/ 0 w 1366"/>
                <a:gd name="T3" fmla="*/ 0 h 1938"/>
                <a:gd name="T4" fmla="*/ 0 w 1366"/>
                <a:gd name="T5" fmla="*/ 0 h 1938"/>
                <a:gd name="T6" fmla="*/ 0 w 1366"/>
                <a:gd name="T7" fmla="*/ 0 h 1938"/>
                <a:gd name="T8" fmla="*/ 0 w 1366"/>
                <a:gd name="T9" fmla="*/ 0 h 1938"/>
                <a:gd name="T10" fmla="*/ 0 w 1366"/>
                <a:gd name="T11" fmla="*/ 0 h 1938"/>
                <a:gd name="T12" fmla="*/ 0 w 1366"/>
                <a:gd name="T13" fmla="*/ 0 h 1938"/>
                <a:gd name="T14" fmla="*/ 0 w 1366"/>
                <a:gd name="T15" fmla="*/ 0 h 1938"/>
                <a:gd name="T16" fmla="*/ 0 w 1366"/>
                <a:gd name="T17" fmla="*/ 0 h 1938"/>
                <a:gd name="T18" fmla="*/ 0 w 1366"/>
                <a:gd name="T19" fmla="*/ 0 h 1938"/>
                <a:gd name="T20" fmla="*/ 0 w 1366"/>
                <a:gd name="T21" fmla="*/ 0 h 1938"/>
                <a:gd name="T22" fmla="*/ 0 w 1366"/>
                <a:gd name="T23" fmla="*/ 0 h 1938"/>
                <a:gd name="T24" fmla="*/ 0 w 1366"/>
                <a:gd name="T25" fmla="*/ 0 h 1938"/>
                <a:gd name="T26" fmla="*/ 0 w 1366"/>
                <a:gd name="T27" fmla="*/ 0 h 1938"/>
                <a:gd name="T28" fmla="*/ 0 w 1366"/>
                <a:gd name="T29" fmla="*/ 0 h 1938"/>
                <a:gd name="T30" fmla="*/ 0 w 1366"/>
                <a:gd name="T31" fmla="*/ 0 h 1938"/>
                <a:gd name="T32" fmla="*/ 0 w 1366"/>
                <a:gd name="T33" fmla="*/ 0 h 1938"/>
                <a:gd name="T34" fmla="*/ 0 w 1366"/>
                <a:gd name="T35" fmla="*/ 0 h 1938"/>
                <a:gd name="T36" fmla="*/ 0 w 1366"/>
                <a:gd name="T37" fmla="*/ 0 h 1938"/>
                <a:gd name="T38" fmla="*/ 0 w 1366"/>
                <a:gd name="T39" fmla="*/ 0 h 1938"/>
                <a:gd name="T40" fmla="*/ 0 w 1366"/>
                <a:gd name="T41" fmla="*/ 0 h 1938"/>
                <a:gd name="T42" fmla="*/ 0 w 1366"/>
                <a:gd name="T43" fmla="*/ 0 h 1938"/>
                <a:gd name="T44" fmla="*/ 0 w 1366"/>
                <a:gd name="T45" fmla="*/ 0 h 1938"/>
                <a:gd name="T46" fmla="*/ 0 w 1366"/>
                <a:gd name="T47" fmla="*/ 0 h 1938"/>
                <a:gd name="T48" fmla="*/ 0 w 1366"/>
                <a:gd name="T49" fmla="*/ 0 h 1938"/>
                <a:gd name="T50" fmla="*/ 0 w 1366"/>
                <a:gd name="T51" fmla="*/ 0 h 1938"/>
                <a:gd name="T52" fmla="*/ 0 w 1366"/>
                <a:gd name="T53" fmla="*/ 0 h 1938"/>
                <a:gd name="T54" fmla="*/ 0 w 1366"/>
                <a:gd name="T55" fmla="*/ 0 h 1938"/>
                <a:gd name="T56" fmla="*/ 0 w 1366"/>
                <a:gd name="T57" fmla="*/ 0 h 1938"/>
                <a:gd name="T58" fmla="*/ 0 w 1366"/>
                <a:gd name="T59" fmla="*/ 0 h 1938"/>
                <a:gd name="T60" fmla="*/ 0 w 1366"/>
                <a:gd name="T61" fmla="*/ 0 h 1938"/>
                <a:gd name="T62" fmla="*/ 0 w 1366"/>
                <a:gd name="T63" fmla="*/ 0 h 1938"/>
                <a:gd name="T64" fmla="*/ 0 w 1366"/>
                <a:gd name="T65" fmla="*/ 0 h 1938"/>
                <a:gd name="T66" fmla="*/ 0 w 1366"/>
                <a:gd name="T67" fmla="*/ 0 h 1938"/>
                <a:gd name="T68" fmla="*/ 0 w 1366"/>
                <a:gd name="T69" fmla="*/ 0 h 1938"/>
                <a:gd name="T70" fmla="*/ 0 w 1366"/>
                <a:gd name="T71" fmla="*/ 0 h 1938"/>
                <a:gd name="T72" fmla="*/ 0 w 1366"/>
                <a:gd name="T73" fmla="*/ 0 h 1938"/>
                <a:gd name="T74" fmla="*/ 0 w 1366"/>
                <a:gd name="T75" fmla="*/ 0 h 1938"/>
                <a:gd name="T76" fmla="*/ 0 w 1366"/>
                <a:gd name="T77" fmla="*/ 0 h 1938"/>
                <a:gd name="T78" fmla="*/ 0 w 1366"/>
                <a:gd name="T79" fmla="*/ 0 h 1938"/>
                <a:gd name="T80" fmla="*/ 0 w 1366"/>
                <a:gd name="T81" fmla="*/ 0 h 1938"/>
                <a:gd name="T82" fmla="*/ 0 w 1366"/>
                <a:gd name="T83" fmla="*/ 0 h 1938"/>
                <a:gd name="T84" fmla="*/ 0 w 1366"/>
                <a:gd name="T85" fmla="*/ 0 h 1938"/>
                <a:gd name="T86" fmla="*/ 0 w 1366"/>
                <a:gd name="T87" fmla="*/ 0 h 1938"/>
                <a:gd name="T88" fmla="*/ 0 w 1366"/>
                <a:gd name="T89" fmla="*/ 0 h 1938"/>
                <a:gd name="T90" fmla="*/ 0 w 1366"/>
                <a:gd name="T91" fmla="*/ 0 h 1938"/>
                <a:gd name="T92" fmla="*/ 0 w 1366"/>
                <a:gd name="T93" fmla="*/ 0 h 1938"/>
                <a:gd name="T94" fmla="*/ 0 w 1366"/>
                <a:gd name="T95" fmla="*/ 0 h 1938"/>
                <a:gd name="T96" fmla="*/ 0 w 1366"/>
                <a:gd name="T97" fmla="*/ 0 h 1938"/>
                <a:gd name="T98" fmla="*/ 0 w 1366"/>
                <a:gd name="T99" fmla="*/ 0 h 1938"/>
                <a:gd name="T100" fmla="*/ 0 w 1366"/>
                <a:gd name="T101" fmla="*/ 0 h 1938"/>
                <a:gd name="T102" fmla="*/ 0 w 1366"/>
                <a:gd name="T103" fmla="*/ 0 h 1938"/>
                <a:gd name="T104" fmla="*/ 0 w 1366"/>
                <a:gd name="T105" fmla="*/ 0 h 1938"/>
                <a:gd name="T106" fmla="*/ 0 w 1366"/>
                <a:gd name="T107" fmla="*/ 0 h 1938"/>
                <a:gd name="T108" fmla="*/ 0 w 1366"/>
                <a:gd name="T109" fmla="*/ 0 h 1938"/>
                <a:gd name="T110" fmla="*/ 0 w 1366"/>
                <a:gd name="T111" fmla="*/ 0 h 19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66"/>
                <a:gd name="T169" fmla="*/ 0 h 1938"/>
                <a:gd name="T170" fmla="*/ 1366 w 1366"/>
                <a:gd name="T171" fmla="*/ 1938 h 19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66" h="1938">
                  <a:moveTo>
                    <a:pt x="820" y="1578"/>
                  </a:moveTo>
                  <a:lnTo>
                    <a:pt x="872" y="1542"/>
                  </a:lnTo>
                  <a:lnTo>
                    <a:pt x="910" y="1493"/>
                  </a:lnTo>
                  <a:lnTo>
                    <a:pt x="936" y="1433"/>
                  </a:lnTo>
                  <a:lnTo>
                    <a:pt x="947" y="1363"/>
                  </a:lnTo>
                  <a:lnTo>
                    <a:pt x="947" y="1285"/>
                  </a:lnTo>
                  <a:lnTo>
                    <a:pt x="936" y="1198"/>
                  </a:lnTo>
                  <a:lnTo>
                    <a:pt x="910" y="1103"/>
                  </a:lnTo>
                  <a:lnTo>
                    <a:pt x="874" y="1004"/>
                  </a:lnTo>
                  <a:lnTo>
                    <a:pt x="829" y="900"/>
                  </a:lnTo>
                  <a:lnTo>
                    <a:pt x="750" y="748"/>
                  </a:lnTo>
                  <a:lnTo>
                    <a:pt x="673" y="624"/>
                  </a:lnTo>
                  <a:lnTo>
                    <a:pt x="601" y="526"/>
                  </a:lnTo>
                  <a:lnTo>
                    <a:pt x="532" y="452"/>
                  </a:lnTo>
                  <a:lnTo>
                    <a:pt x="464" y="402"/>
                  </a:lnTo>
                  <a:lnTo>
                    <a:pt x="400" y="373"/>
                  </a:lnTo>
                  <a:lnTo>
                    <a:pt x="338" y="366"/>
                  </a:lnTo>
                  <a:lnTo>
                    <a:pt x="275" y="374"/>
                  </a:lnTo>
                  <a:lnTo>
                    <a:pt x="215" y="401"/>
                  </a:lnTo>
                  <a:lnTo>
                    <a:pt x="167" y="414"/>
                  </a:lnTo>
                  <a:lnTo>
                    <a:pt x="122" y="408"/>
                  </a:lnTo>
                  <a:lnTo>
                    <a:pt x="80" y="382"/>
                  </a:lnTo>
                  <a:lnTo>
                    <a:pt x="43" y="346"/>
                  </a:lnTo>
                  <a:lnTo>
                    <a:pt x="16" y="301"/>
                  </a:lnTo>
                  <a:lnTo>
                    <a:pt x="1" y="251"/>
                  </a:lnTo>
                  <a:lnTo>
                    <a:pt x="0" y="202"/>
                  </a:lnTo>
                  <a:lnTo>
                    <a:pt x="14" y="158"/>
                  </a:lnTo>
                  <a:lnTo>
                    <a:pt x="50" y="123"/>
                  </a:lnTo>
                  <a:lnTo>
                    <a:pt x="195" y="48"/>
                  </a:lnTo>
                  <a:lnTo>
                    <a:pt x="339" y="8"/>
                  </a:lnTo>
                  <a:lnTo>
                    <a:pt x="481" y="0"/>
                  </a:lnTo>
                  <a:lnTo>
                    <a:pt x="619" y="27"/>
                  </a:lnTo>
                  <a:lnTo>
                    <a:pt x="752" y="83"/>
                  </a:lnTo>
                  <a:lnTo>
                    <a:pt x="880" y="171"/>
                  </a:lnTo>
                  <a:lnTo>
                    <a:pt x="1000" y="288"/>
                  </a:lnTo>
                  <a:lnTo>
                    <a:pt x="1113" y="431"/>
                  </a:lnTo>
                  <a:lnTo>
                    <a:pt x="1217" y="602"/>
                  </a:lnTo>
                  <a:lnTo>
                    <a:pt x="1288" y="759"/>
                  </a:lnTo>
                  <a:lnTo>
                    <a:pt x="1337" y="920"/>
                  </a:lnTo>
                  <a:lnTo>
                    <a:pt x="1362" y="1086"/>
                  </a:lnTo>
                  <a:lnTo>
                    <a:pt x="1366" y="1249"/>
                  </a:lnTo>
                  <a:lnTo>
                    <a:pt x="1343" y="1407"/>
                  </a:lnTo>
                  <a:lnTo>
                    <a:pt x="1295" y="1552"/>
                  </a:lnTo>
                  <a:lnTo>
                    <a:pt x="1218" y="1682"/>
                  </a:lnTo>
                  <a:lnTo>
                    <a:pt x="1115" y="1793"/>
                  </a:lnTo>
                  <a:lnTo>
                    <a:pt x="979" y="1879"/>
                  </a:lnTo>
                  <a:lnTo>
                    <a:pt x="850" y="1927"/>
                  </a:lnTo>
                  <a:lnTo>
                    <a:pt x="757" y="1938"/>
                  </a:lnTo>
                  <a:lnTo>
                    <a:pt x="699" y="1916"/>
                  </a:lnTo>
                  <a:lnTo>
                    <a:pt x="669" y="1870"/>
                  </a:lnTo>
                  <a:lnTo>
                    <a:pt x="664" y="1810"/>
                  </a:lnTo>
                  <a:lnTo>
                    <a:pt x="682" y="1743"/>
                  </a:lnTo>
                  <a:lnTo>
                    <a:pt x="715" y="1676"/>
                  </a:lnTo>
                  <a:lnTo>
                    <a:pt x="763" y="1618"/>
                  </a:lnTo>
                  <a:lnTo>
                    <a:pt x="820" y="157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781" y="116"/>
              <a:ext cx="206" cy="271"/>
            </a:xfrm>
            <a:custGeom>
              <a:avLst/>
              <a:gdLst>
                <a:gd name="T0" fmla="*/ 0 w 1425"/>
                <a:gd name="T1" fmla="*/ 0 h 1870"/>
                <a:gd name="T2" fmla="*/ 0 w 1425"/>
                <a:gd name="T3" fmla="*/ 0 h 1870"/>
                <a:gd name="T4" fmla="*/ 0 w 1425"/>
                <a:gd name="T5" fmla="*/ 0 h 1870"/>
                <a:gd name="T6" fmla="*/ 0 w 1425"/>
                <a:gd name="T7" fmla="*/ 0 h 1870"/>
                <a:gd name="T8" fmla="*/ 0 w 1425"/>
                <a:gd name="T9" fmla="*/ 0 h 1870"/>
                <a:gd name="T10" fmla="*/ 0 w 1425"/>
                <a:gd name="T11" fmla="*/ 0 h 1870"/>
                <a:gd name="T12" fmla="*/ 0 w 1425"/>
                <a:gd name="T13" fmla="*/ 0 h 1870"/>
                <a:gd name="T14" fmla="*/ 0 w 1425"/>
                <a:gd name="T15" fmla="*/ 0 h 1870"/>
                <a:gd name="T16" fmla="*/ 0 w 1425"/>
                <a:gd name="T17" fmla="*/ 0 h 1870"/>
                <a:gd name="T18" fmla="*/ 0 w 1425"/>
                <a:gd name="T19" fmla="*/ 0 h 1870"/>
                <a:gd name="T20" fmla="*/ 0 w 1425"/>
                <a:gd name="T21" fmla="*/ 0 h 1870"/>
                <a:gd name="T22" fmla="*/ 0 w 1425"/>
                <a:gd name="T23" fmla="*/ 0 h 1870"/>
                <a:gd name="T24" fmla="*/ 0 w 1425"/>
                <a:gd name="T25" fmla="*/ 0 h 1870"/>
                <a:gd name="T26" fmla="*/ 0 w 1425"/>
                <a:gd name="T27" fmla="*/ 0 h 1870"/>
                <a:gd name="T28" fmla="*/ 0 w 1425"/>
                <a:gd name="T29" fmla="*/ 0 h 1870"/>
                <a:gd name="T30" fmla="*/ 0 w 1425"/>
                <a:gd name="T31" fmla="*/ 0 h 1870"/>
                <a:gd name="T32" fmla="*/ 0 w 1425"/>
                <a:gd name="T33" fmla="*/ 0 h 1870"/>
                <a:gd name="T34" fmla="*/ 0 w 1425"/>
                <a:gd name="T35" fmla="*/ 0 h 1870"/>
                <a:gd name="T36" fmla="*/ 0 w 1425"/>
                <a:gd name="T37" fmla="*/ 0 h 1870"/>
                <a:gd name="T38" fmla="*/ 0 w 1425"/>
                <a:gd name="T39" fmla="*/ 0 h 1870"/>
                <a:gd name="T40" fmla="*/ 0 w 1425"/>
                <a:gd name="T41" fmla="*/ 0 h 1870"/>
                <a:gd name="T42" fmla="*/ 0 w 1425"/>
                <a:gd name="T43" fmla="*/ 0 h 1870"/>
                <a:gd name="T44" fmla="*/ 0 w 1425"/>
                <a:gd name="T45" fmla="*/ 0 h 1870"/>
                <a:gd name="T46" fmla="*/ 0 w 1425"/>
                <a:gd name="T47" fmla="*/ 0 h 1870"/>
                <a:gd name="T48" fmla="*/ 0 w 1425"/>
                <a:gd name="T49" fmla="*/ 0 h 1870"/>
                <a:gd name="T50" fmla="*/ 0 w 1425"/>
                <a:gd name="T51" fmla="*/ 0 h 1870"/>
                <a:gd name="T52" fmla="*/ 0 w 1425"/>
                <a:gd name="T53" fmla="*/ 0 h 1870"/>
                <a:gd name="T54" fmla="*/ 0 w 1425"/>
                <a:gd name="T55" fmla="*/ 0 h 1870"/>
                <a:gd name="T56" fmla="*/ 0 w 1425"/>
                <a:gd name="T57" fmla="*/ 0 h 1870"/>
                <a:gd name="T58" fmla="*/ 0 w 1425"/>
                <a:gd name="T59" fmla="*/ 0 h 1870"/>
                <a:gd name="T60" fmla="*/ 0 w 1425"/>
                <a:gd name="T61" fmla="*/ 0 h 1870"/>
                <a:gd name="T62" fmla="*/ 0 w 1425"/>
                <a:gd name="T63" fmla="*/ 0 h 18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5"/>
                <a:gd name="T97" fmla="*/ 0 h 1870"/>
                <a:gd name="T98" fmla="*/ 1425 w 1425"/>
                <a:gd name="T99" fmla="*/ 1870 h 18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5" h="1870">
                  <a:moveTo>
                    <a:pt x="1135" y="1470"/>
                  </a:moveTo>
                  <a:lnTo>
                    <a:pt x="1135" y="1470"/>
                  </a:lnTo>
                  <a:lnTo>
                    <a:pt x="1066" y="1497"/>
                  </a:lnTo>
                  <a:lnTo>
                    <a:pt x="1005" y="1507"/>
                  </a:lnTo>
                  <a:lnTo>
                    <a:pt x="947" y="1497"/>
                  </a:lnTo>
                  <a:lnTo>
                    <a:pt x="890" y="1470"/>
                  </a:lnTo>
                  <a:lnTo>
                    <a:pt x="836" y="1422"/>
                  </a:lnTo>
                  <a:lnTo>
                    <a:pt x="779" y="1354"/>
                  </a:lnTo>
                  <a:lnTo>
                    <a:pt x="719" y="1265"/>
                  </a:lnTo>
                  <a:lnTo>
                    <a:pt x="655" y="1157"/>
                  </a:lnTo>
                  <a:lnTo>
                    <a:pt x="585" y="1024"/>
                  </a:lnTo>
                  <a:lnTo>
                    <a:pt x="521" y="892"/>
                  </a:lnTo>
                  <a:lnTo>
                    <a:pt x="477" y="774"/>
                  </a:lnTo>
                  <a:lnTo>
                    <a:pt x="447" y="668"/>
                  </a:lnTo>
                  <a:lnTo>
                    <a:pt x="432" y="573"/>
                  </a:lnTo>
                  <a:lnTo>
                    <a:pt x="431" y="492"/>
                  </a:lnTo>
                  <a:lnTo>
                    <a:pt x="441" y="423"/>
                  </a:lnTo>
                  <a:lnTo>
                    <a:pt x="462" y="366"/>
                  </a:lnTo>
                  <a:lnTo>
                    <a:pt x="492" y="323"/>
                  </a:lnTo>
                  <a:lnTo>
                    <a:pt x="530" y="293"/>
                  </a:lnTo>
                  <a:lnTo>
                    <a:pt x="561" y="262"/>
                  </a:lnTo>
                  <a:lnTo>
                    <a:pt x="575" y="218"/>
                  </a:lnTo>
                  <a:lnTo>
                    <a:pt x="571" y="170"/>
                  </a:lnTo>
                  <a:lnTo>
                    <a:pt x="556" y="119"/>
                  </a:lnTo>
                  <a:lnTo>
                    <a:pt x="530" y="71"/>
                  </a:lnTo>
                  <a:lnTo>
                    <a:pt x="495" y="33"/>
                  </a:lnTo>
                  <a:lnTo>
                    <a:pt x="454" y="6"/>
                  </a:lnTo>
                  <a:lnTo>
                    <a:pt x="410" y="0"/>
                  </a:lnTo>
                  <a:lnTo>
                    <a:pt x="365" y="15"/>
                  </a:lnTo>
                  <a:lnTo>
                    <a:pt x="295" y="65"/>
                  </a:lnTo>
                  <a:lnTo>
                    <a:pt x="217" y="135"/>
                  </a:lnTo>
                  <a:lnTo>
                    <a:pt x="139" y="229"/>
                  </a:lnTo>
                  <a:lnTo>
                    <a:pt x="72" y="344"/>
                  </a:lnTo>
                  <a:lnTo>
                    <a:pt x="22" y="483"/>
                  </a:lnTo>
                  <a:lnTo>
                    <a:pt x="0" y="649"/>
                  </a:lnTo>
                  <a:lnTo>
                    <a:pt x="11" y="842"/>
                  </a:lnTo>
                  <a:lnTo>
                    <a:pt x="68" y="1064"/>
                  </a:lnTo>
                  <a:lnTo>
                    <a:pt x="176" y="1315"/>
                  </a:lnTo>
                  <a:lnTo>
                    <a:pt x="287" y="1501"/>
                  </a:lnTo>
                  <a:lnTo>
                    <a:pt x="404" y="1644"/>
                  </a:lnTo>
                  <a:lnTo>
                    <a:pt x="525" y="1750"/>
                  </a:lnTo>
                  <a:lnTo>
                    <a:pt x="650" y="1821"/>
                  </a:lnTo>
                  <a:lnTo>
                    <a:pt x="778" y="1860"/>
                  </a:lnTo>
                  <a:lnTo>
                    <a:pt x="908" y="1870"/>
                  </a:lnTo>
                  <a:lnTo>
                    <a:pt x="1038" y="1858"/>
                  </a:lnTo>
                  <a:lnTo>
                    <a:pt x="1167" y="1823"/>
                  </a:lnTo>
                  <a:lnTo>
                    <a:pt x="1294" y="1771"/>
                  </a:lnTo>
                  <a:lnTo>
                    <a:pt x="1387" y="1713"/>
                  </a:lnTo>
                  <a:lnTo>
                    <a:pt x="1425" y="1660"/>
                  </a:lnTo>
                  <a:lnTo>
                    <a:pt x="1419" y="1613"/>
                  </a:lnTo>
                  <a:lnTo>
                    <a:pt x="1382" y="1572"/>
                  </a:lnTo>
                  <a:lnTo>
                    <a:pt x="1325" y="1537"/>
                  </a:lnTo>
                  <a:lnTo>
                    <a:pt x="1259" y="1508"/>
                  </a:lnTo>
                  <a:lnTo>
                    <a:pt x="1198" y="1487"/>
                  </a:lnTo>
                  <a:lnTo>
                    <a:pt x="1153" y="1474"/>
                  </a:lnTo>
                  <a:lnTo>
                    <a:pt x="1135" y="147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2156" y="1698"/>
              <a:ext cx="277" cy="269"/>
            </a:xfrm>
            <a:custGeom>
              <a:avLst/>
              <a:gdLst>
                <a:gd name="T0" fmla="*/ 0 w 1921"/>
                <a:gd name="T1" fmla="*/ 0 h 1858"/>
                <a:gd name="T2" fmla="*/ 0 w 1921"/>
                <a:gd name="T3" fmla="*/ 0 h 1858"/>
                <a:gd name="T4" fmla="*/ 0 w 1921"/>
                <a:gd name="T5" fmla="*/ 0 h 1858"/>
                <a:gd name="T6" fmla="*/ 0 w 1921"/>
                <a:gd name="T7" fmla="*/ 0 h 1858"/>
                <a:gd name="T8" fmla="*/ 0 w 1921"/>
                <a:gd name="T9" fmla="*/ 0 h 1858"/>
                <a:gd name="T10" fmla="*/ 0 w 1921"/>
                <a:gd name="T11" fmla="*/ 0 h 1858"/>
                <a:gd name="T12" fmla="*/ 0 w 1921"/>
                <a:gd name="T13" fmla="*/ 0 h 1858"/>
                <a:gd name="T14" fmla="*/ 0 w 1921"/>
                <a:gd name="T15" fmla="*/ 0 h 1858"/>
                <a:gd name="T16" fmla="*/ 0 w 1921"/>
                <a:gd name="T17" fmla="*/ 0 h 1858"/>
                <a:gd name="T18" fmla="*/ 0 w 1921"/>
                <a:gd name="T19" fmla="*/ 0 h 1858"/>
                <a:gd name="T20" fmla="*/ 0 w 1921"/>
                <a:gd name="T21" fmla="*/ 0 h 1858"/>
                <a:gd name="T22" fmla="*/ 0 w 1921"/>
                <a:gd name="T23" fmla="*/ 0 h 1858"/>
                <a:gd name="T24" fmla="*/ 0 w 1921"/>
                <a:gd name="T25" fmla="*/ 0 h 1858"/>
                <a:gd name="T26" fmla="*/ 0 w 1921"/>
                <a:gd name="T27" fmla="*/ 0 h 1858"/>
                <a:gd name="T28" fmla="*/ 0 w 1921"/>
                <a:gd name="T29" fmla="*/ 0 h 1858"/>
                <a:gd name="T30" fmla="*/ 0 w 1921"/>
                <a:gd name="T31" fmla="*/ 0 h 1858"/>
                <a:gd name="T32" fmla="*/ 0 w 1921"/>
                <a:gd name="T33" fmla="*/ 0 h 1858"/>
                <a:gd name="T34" fmla="*/ 0 w 1921"/>
                <a:gd name="T35" fmla="*/ 0 h 1858"/>
                <a:gd name="T36" fmla="*/ 0 w 1921"/>
                <a:gd name="T37" fmla="*/ 0 h 1858"/>
                <a:gd name="T38" fmla="*/ 0 w 1921"/>
                <a:gd name="T39" fmla="*/ 0 h 1858"/>
                <a:gd name="T40" fmla="*/ 0 w 1921"/>
                <a:gd name="T41" fmla="*/ 0 h 1858"/>
                <a:gd name="T42" fmla="*/ 0 w 1921"/>
                <a:gd name="T43" fmla="*/ 0 h 1858"/>
                <a:gd name="T44" fmla="*/ 0 w 1921"/>
                <a:gd name="T45" fmla="*/ 0 h 1858"/>
                <a:gd name="T46" fmla="*/ 0 w 1921"/>
                <a:gd name="T47" fmla="*/ 0 h 1858"/>
                <a:gd name="T48" fmla="*/ 0 w 1921"/>
                <a:gd name="T49" fmla="*/ 0 h 1858"/>
                <a:gd name="T50" fmla="*/ 0 w 1921"/>
                <a:gd name="T51" fmla="*/ 0 h 1858"/>
                <a:gd name="T52" fmla="*/ 0 w 1921"/>
                <a:gd name="T53" fmla="*/ 0 h 1858"/>
                <a:gd name="T54" fmla="*/ 0 w 1921"/>
                <a:gd name="T55" fmla="*/ 0 h 1858"/>
                <a:gd name="T56" fmla="*/ 0 w 1921"/>
                <a:gd name="T57" fmla="*/ 0 h 1858"/>
                <a:gd name="T58" fmla="*/ 0 w 1921"/>
                <a:gd name="T59" fmla="*/ 0 h 1858"/>
                <a:gd name="T60" fmla="*/ 0 w 1921"/>
                <a:gd name="T61" fmla="*/ 0 h 1858"/>
                <a:gd name="T62" fmla="*/ 0 w 1921"/>
                <a:gd name="T63" fmla="*/ 0 h 1858"/>
                <a:gd name="T64" fmla="*/ 0 w 1921"/>
                <a:gd name="T65" fmla="*/ 0 h 1858"/>
                <a:gd name="T66" fmla="*/ 0 w 1921"/>
                <a:gd name="T67" fmla="*/ 0 h 1858"/>
                <a:gd name="T68" fmla="*/ 0 w 1921"/>
                <a:gd name="T69" fmla="*/ 0 h 1858"/>
                <a:gd name="T70" fmla="*/ 0 w 1921"/>
                <a:gd name="T71" fmla="*/ 0 h 1858"/>
                <a:gd name="T72" fmla="*/ 0 w 1921"/>
                <a:gd name="T73" fmla="*/ 0 h 18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21"/>
                <a:gd name="T112" fmla="*/ 0 h 1858"/>
                <a:gd name="T113" fmla="*/ 1921 w 1921"/>
                <a:gd name="T114" fmla="*/ 1858 h 18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21" h="1858">
                  <a:moveTo>
                    <a:pt x="1364" y="1858"/>
                  </a:moveTo>
                  <a:lnTo>
                    <a:pt x="1489" y="1785"/>
                  </a:lnTo>
                  <a:lnTo>
                    <a:pt x="1599" y="1691"/>
                  </a:lnTo>
                  <a:lnTo>
                    <a:pt x="1694" y="1581"/>
                  </a:lnTo>
                  <a:lnTo>
                    <a:pt x="1772" y="1461"/>
                  </a:lnTo>
                  <a:lnTo>
                    <a:pt x="1833" y="1335"/>
                  </a:lnTo>
                  <a:lnTo>
                    <a:pt x="1880" y="1206"/>
                  </a:lnTo>
                  <a:lnTo>
                    <a:pt x="1908" y="1078"/>
                  </a:lnTo>
                  <a:lnTo>
                    <a:pt x="1921" y="959"/>
                  </a:lnTo>
                  <a:lnTo>
                    <a:pt x="1916" y="851"/>
                  </a:lnTo>
                  <a:lnTo>
                    <a:pt x="1885" y="740"/>
                  </a:lnTo>
                  <a:lnTo>
                    <a:pt x="1818" y="616"/>
                  </a:lnTo>
                  <a:lnTo>
                    <a:pt x="1723" y="486"/>
                  </a:lnTo>
                  <a:lnTo>
                    <a:pt x="1601" y="356"/>
                  </a:lnTo>
                  <a:lnTo>
                    <a:pt x="1456" y="236"/>
                  </a:lnTo>
                  <a:lnTo>
                    <a:pt x="1294" y="132"/>
                  </a:lnTo>
                  <a:lnTo>
                    <a:pt x="1118" y="53"/>
                  </a:lnTo>
                  <a:lnTo>
                    <a:pt x="933" y="7"/>
                  </a:lnTo>
                  <a:lnTo>
                    <a:pt x="743" y="0"/>
                  </a:lnTo>
                  <a:lnTo>
                    <a:pt x="580" y="32"/>
                  </a:lnTo>
                  <a:lnTo>
                    <a:pt x="435" y="92"/>
                  </a:lnTo>
                  <a:lnTo>
                    <a:pt x="306" y="182"/>
                  </a:lnTo>
                  <a:lnTo>
                    <a:pt x="197" y="293"/>
                  </a:lnTo>
                  <a:lnTo>
                    <a:pt x="108" y="424"/>
                  </a:lnTo>
                  <a:lnTo>
                    <a:pt x="46" y="571"/>
                  </a:lnTo>
                  <a:lnTo>
                    <a:pt x="8" y="730"/>
                  </a:lnTo>
                  <a:lnTo>
                    <a:pt x="0" y="896"/>
                  </a:lnTo>
                  <a:lnTo>
                    <a:pt x="24" y="1067"/>
                  </a:lnTo>
                  <a:lnTo>
                    <a:pt x="639" y="1530"/>
                  </a:lnTo>
                  <a:lnTo>
                    <a:pt x="1052" y="963"/>
                  </a:lnTo>
                  <a:lnTo>
                    <a:pt x="816" y="788"/>
                  </a:lnTo>
                  <a:lnTo>
                    <a:pt x="659" y="1012"/>
                  </a:lnTo>
                  <a:lnTo>
                    <a:pt x="642" y="999"/>
                  </a:lnTo>
                  <a:lnTo>
                    <a:pt x="618" y="983"/>
                  </a:lnTo>
                  <a:lnTo>
                    <a:pt x="589" y="962"/>
                  </a:lnTo>
                  <a:lnTo>
                    <a:pt x="557" y="939"/>
                  </a:lnTo>
                  <a:lnTo>
                    <a:pt x="522" y="916"/>
                  </a:lnTo>
                  <a:lnTo>
                    <a:pt x="489" y="889"/>
                  </a:lnTo>
                  <a:lnTo>
                    <a:pt x="458" y="864"/>
                  </a:lnTo>
                  <a:lnTo>
                    <a:pt x="431" y="839"/>
                  </a:lnTo>
                  <a:lnTo>
                    <a:pt x="409" y="817"/>
                  </a:lnTo>
                  <a:lnTo>
                    <a:pt x="393" y="789"/>
                  </a:lnTo>
                  <a:lnTo>
                    <a:pt x="383" y="752"/>
                  </a:lnTo>
                  <a:lnTo>
                    <a:pt x="379" y="708"/>
                  </a:lnTo>
                  <a:lnTo>
                    <a:pt x="385" y="659"/>
                  </a:lnTo>
                  <a:lnTo>
                    <a:pt x="400" y="607"/>
                  </a:lnTo>
                  <a:lnTo>
                    <a:pt x="428" y="556"/>
                  </a:lnTo>
                  <a:lnTo>
                    <a:pt x="470" y="508"/>
                  </a:lnTo>
                  <a:lnTo>
                    <a:pt x="529" y="464"/>
                  </a:lnTo>
                  <a:lnTo>
                    <a:pt x="606" y="430"/>
                  </a:lnTo>
                  <a:lnTo>
                    <a:pt x="699" y="417"/>
                  </a:lnTo>
                  <a:lnTo>
                    <a:pt x="803" y="431"/>
                  </a:lnTo>
                  <a:lnTo>
                    <a:pt x="913" y="470"/>
                  </a:lnTo>
                  <a:lnTo>
                    <a:pt x="1025" y="528"/>
                  </a:lnTo>
                  <a:lnTo>
                    <a:pt x="1133" y="597"/>
                  </a:lnTo>
                  <a:lnTo>
                    <a:pt x="1232" y="676"/>
                  </a:lnTo>
                  <a:lnTo>
                    <a:pt x="1318" y="759"/>
                  </a:lnTo>
                  <a:lnTo>
                    <a:pt x="1386" y="839"/>
                  </a:lnTo>
                  <a:lnTo>
                    <a:pt x="1433" y="914"/>
                  </a:lnTo>
                  <a:lnTo>
                    <a:pt x="1455" y="991"/>
                  </a:lnTo>
                  <a:lnTo>
                    <a:pt x="1458" y="1081"/>
                  </a:lnTo>
                  <a:lnTo>
                    <a:pt x="1445" y="1177"/>
                  </a:lnTo>
                  <a:lnTo>
                    <a:pt x="1415" y="1276"/>
                  </a:lnTo>
                  <a:lnTo>
                    <a:pt x="1372" y="1372"/>
                  </a:lnTo>
                  <a:lnTo>
                    <a:pt x="1315" y="1462"/>
                  </a:lnTo>
                  <a:lnTo>
                    <a:pt x="1248" y="1540"/>
                  </a:lnTo>
                  <a:lnTo>
                    <a:pt x="1170" y="1601"/>
                  </a:lnTo>
                  <a:lnTo>
                    <a:pt x="1085" y="1642"/>
                  </a:lnTo>
                  <a:lnTo>
                    <a:pt x="1364" y="1858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2311" y="1185"/>
              <a:ext cx="287" cy="152"/>
            </a:xfrm>
            <a:custGeom>
              <a:avLst/>
              <a:gdLst>
                <a:gd name="T0" fmla="*/ 0 w 1986"/>
                <a:gd name="T1" fmla="*/ 0 h 1048"/>
                <a:gd name="T2" fmla="*/ 0 w 1986"/>
                <a:gd name="T3" fmla="*/ 0 h 1048"/>
                <a:gd name="T4" fmla="*/ 0 w 1986"/>
                <a:gd name="T5" fmla="*/ 0 h 1048"/>
                <a:gd name="T6" fmla="*/ 0 w 1986"/>
                <a:gd name="T7" fmla="*/ 0 h 1048"/>
                <a:gd name="T8" fmla="*/ 0 w 1986"/>
                <a:gd name="T9" fmla="*/ 0 h 1048"/>
                <a:gd name="T10" fmla="*/ 0 w 1986"/>
                <a:gd name="T11" fmla="*/ 0 h 1048"/>
                <a:gd name="T12" fmla="*/ 0 w 1986"/>
                <a:gd name="T13" fmla="*/ 0 h 1048"/>
                <a:gd name="T14" fmla="*/ 0 w 1986"/>
                <a:gd name="T15" fmla="*/ 0 h 1048"/>
                <a:gd name="T16" fmla="*/ 0 w 1986"/>
                <a:gd name="T17" fmla="*/ 0 h 1048"/>
                <a:gd name="T18" fmla="*/ 0 w 1986"/>
                <a:gd name="T19" fmla="*/ 0 h 1048"/>
                <a:gd name="T20" fmla="*/ 0 w 1986"/>
                <a:gd name="T21" fmla="*/ 0 h 1048"/>
                <a:gd name="T22" fmla="*/ 0 w 1986"/>
                <a:gd name="T23" fmla="*/ 0 h 1048"/>
                <a:gd name="T24" fmla="*/ 0 w 1986"/>
                <a:gd name="T25" fmla="*/ 0 h 1048"/>
                <a:gd name="T26" fmla="*/ 0 w 1986"/>
                <a:gd name="T27" fmla="*/ 0 h 1048"/>
                <a:gd name="T28" fmla="*/ 0 w 1986"/>
                <a:gd name="T29" fmla="*/ 0 h 1048"/>
                <a:gd name="T30" fmla="*/ 0 w 1986"/>
                <a:gd name="T31" fmla="*/ 0 h 1048"/>
                <a:gd name="T32" fmla="*/ 0 w 1986"/>
                <a:gd name="T33" fmla="*/ 0 h 1048"/>
                <a:gd name="T34" fmla="*/ 0 w 1986"/>
                <a:gd name="T35" fmla="*/ 0 h 1048"/>
                <a:gd name="T36" fmla="*/ 0 w 1986"/>
                <a:gd name="T37" fmla="*/ 0 h 1048"/>
                <a:gd name="T38" fmla="*/ 0 w 1986"/>
                <a:gd name="T39" fmla="*/ 0 h 1048"/>
                <a:gd name="T40" fmla="*/ 0 w 1986"/>
                <a:gd name="T41" fmla="*/ 0 h 1048"/>
                <a:gd name="T42" fmla="*/ 0 w 1986"/>
                <a:gd name="T43" fmla="*/ 0 h 1048"/>
                <a:gd name="T44" fmla="*/ 0 w 1986"/>
                <a:gd name="T45" fmla="*/ 0 h 1048"/>
                <a:gd name="T46" fmla="*/ 0 w 1986"/>
                <a:gd name="T47" fmla="*/ 0 h 1048"/>
                <a:gd name="T48" fmla="*/ 0 w 1986"/>
                <a:gd name="T49" fmla="*/ 0 h 1048"/>
                <a:gd name="T50" fmla="*/ 0 w 1986"/>
                <a:gd name="T51" fmla="*/ 0 h 1048"/>
                <a:gd name="T52" fmla="*/ 0 w 1986"/>
                <a:gd name="T53" fmla="*/ 0 h 1048"/>
                <a:gd name="T54" fmla="*/ 0 w 1986"/>
                <a:gd name="T55" fmla="*/ 0 h 1048"/>
                <a:gd name="T56" fmla="*/ 0 w 1986"/>
                <a:gd name="T57" fmla="*/ 0 h 1048"/>
                <a:gd name="T58" fmla="*/ 0 w 1986"/>
                <a:gd name="T59" fmla="*/ 0 h 1048"/>
                <a:gd name="T60" fmla="*/ 0 w 1986"/>
                <a:gd name="T61" fmla="*/ 0 h 1048"/>
                <a:gd name="T62" fmla="*/ 0 w 1986"/>
                <a:gd name="T63" fmla="*/ 0 h 1048"/>
                <a:gd name="T64" fmla="*/ 0 w 1986"/>
                <a:gd name="T65" fmla="*/ 0 h 1048"/>
                <a:gd name="T66" fmla="*/ 0 w 1986"/>
                <a:gd name="T67" fmla="*/ 0 h 1048"/>
                <a:gd name="T68" fmla="*/ 0 w 1986"/>
                <a:gd name="T69" fmla="*/ 0 h 1048"/>
                <a:gd name="T70" fmla="*/ 0 w 1986"/>
                <a:gd name="T71" fmla="*/ 0 h 1048"/>
                <a:gd name="T72" fmla="*/ 0 w 1986"/>
                <a:gd name="T73" fmla="*/ 0 h 1048"/>
                <a:gd name="T74" fmla="*/ 0 w 1986"/>
                <a:gd name="T75" fmla="*/ 0 h 1048"/>
                <a:gd name="T76" fmla="*/ 0 w 1986"/>
                <a:gd name="T77" fmla="*/ 0 h 1048"/>
                <a:gd name="T78" fmla="*/ 0 w 1986"/>
                <a:gd name="T79" fmla="*/ 0 h 1048"/>
                <a:gd name="T80" fmla="*/ 0 w 1986"/>
                <a:gd name="T81" fmla="*/ 0 h 1048"/>
                <a:gd name="T82" fmla="*/ 0 w 1986"/>
                <a:gd name="T83" fmla="*/ 0 h 1048"/>
                <a:gd name="T84" fmla="*/ 0 w 1986"/>
                <a:gd name="T85" fmla="*/ 0 h 1048"/>
                <a:gd name="T86" fmla="*/ 0 w 1986"/>
                <a:gd name="T87" fmla="*/ 0 h 1048"/>
                <a:gd name="T88" fmla="*/ 0 w 1986"/>
                <a:gd name="T89" fmla="*/ 0 h 1048"/>
                <a:gd name="T90" fmla="*/ 0 w 1986"/>
                <a:gd name="T91" fmla="*/ 0 h 1048"/>
                <a:gd name="T92" fmla="*/ 0 w 1986"/>
                <a:gd name="T93" fmla="*/ 0 h 1048"/>
                <a:gd name="T94" fmla="*/ 0 w 1986"/>
                <a:gd name="T95" fmla="*/ 0 h 1048"/>
                <a:gd name="T96" fmla="*/ 0 w 1986"/>
                <a:gd name="T97" fmla="*/ 0 h 1048"/>
                <a:gd name="T98" fmla="*/ 0 w 1986"/>
                <a:gd name="T99" fmla="*/ 0 h 1048"/>
                <a:gd name="T100" fmla="*/ 0 w 1986"/>
                <a:gd name="T101" fmla="*/ 0 h 1048"/>
                <a:gd name="T102" fmla="*/ 0 w 1986"/>
                <a:gd name="T103" fmla="*/ 0 h 1048"/>
                <a:gd name="T104" fmla="*/ 0 w 1986"/>
                <a:gd name="T105" fmla="*/ 0 h 1048"/>
                <a:gd name="T106" fmla="*/ 0 w 1986"/>
                <a:gd name="T107" fmla="*/ 0 h 1048"/>
                <a:gd name="T108" fmla="*/ 0 w 1986"/>
                <a:gd name="T109" fmla="*/ 0 h 1048"/>
                <a:gd name="T110" fmla="*/ 0 w 1986"/>
                <a:gd name="T111" fmla="*/ 0 h 10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86"/>
                <a:gd name="T169" fmla="*/ 0 h 1048"/>
                <a:gd name="T170" fmla="*/ 1986 w 1986"/>
                <a:gd name="T171" fmla="*/ 1048 h 10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86" h="1048">
                  <a:moveTo>
                    <a:pt x="341" y="794"/>
                  </a:moveTo>
                  <a:lnTo>
                    <a:pt x="348" y="724"/>
                  </a:lnTo>
                  <a:lnTo>
                    <a:pt x="369" y="666"/>
                  </a:lnTo>
                  <a:lnTo>
                    <a:pt x="403" y="621"/>
                  </a:lnTo>
                  <a:lnTo>
                    <a:pt x="453" y="584"/>
                  </a:lnTo>
                  <a:lnTo>
                    <a:pt x="520" y="556"/>
                  </a:lnTo>
                  <a:lnTo>
                    <a:pt x="606" y="536"/>
                  </a:lnTo>
                  <a:lnTo>
                    <a:pt x="711" y="522"/>
                  </a:lnTo>
                  <a:lnTo>
                    <a:pt x="836" y="513"/>
                  </a:lnTo>
                  <a:lnTo>
                    <a:pt x="983" y="506"/>
                  </a:lnTo>
                  <a:lnTo>
                    <a:pt x="1129" y="508"/>
                  </a:lnTo>
                  <a:lnTo>
                    <a:pt x="1255" y="520"/>
                  </a:lnTo>
                  <a:lnTo>
                    <a:pt x="1365" y="541"/>
                  </a:lnTo>
                  <a:lnTo>
                    <a:pt x="1455" y="568"/>
                  </a:lnTo>
                  <a:lnTo>
                    <a:pt x="1528" y="602"/>
                  </a:lnTo>
                  <a:lnTo>
                    <a:pt x="1587" y="642"/>
                  </a:lnTo>
                  <a:lnTo>
                    <a:pt x="1627" y="685"/>
                  </a:lnTo>
                  <a:lnTo>
                    <a:pt x="1654" y="731"/>
                  </a:lnTo>
                  <a:lnTo>
                    <a:pt x="1664" y="779"/>
                  </a:lnTo>
                  <a:lnTo>
                    <a:pt x="1678" y="820"/>
                  </a:lnTo>
                  <a:lnTo>
                    <a:pt x="1711" y="850"/>
                  </a:lnTo>
                  <a:lnTo>
                    <a:pt x="1757" y="868"/>
                  </a:lnTo>
                  <a:lnTo>
                    <a:pt x="1808" y="874"/>
                  </a:lnTo>
                  <a:lnTo>
                    <a:pt x="1863" y="869"/>
                  </a:lnTo>
                  <a:lnTo>
                    <a:pt x="1914" y="853"/>
                  </a:lnTo>
                  <a:lnTo>
                    <a:pt x="1955" y="825"/>
                  </a:lnTo>
                  <a:lnTo>
                    <a:pt x="1979" y="788"/>
                  </a:lnTo>
                  <a:lnTo>
                    <a:pt x="1986" y="740"/>
                  </a:lnTo>
                  <a:lnTo>
                    <a:pt x="1972" y="654"/>
                  </a:lnTo>
                  <a:lnTo>
                    <a:pt x="1943" y="553"/>
                  </a:lnTo>
                  <a:lnTo>
                    <a:pt x="1893" y="444"/>
                  </a:lnTo>
                  <a:lnTo>
                    <a:pt x="1819" y="333"/>
                  </a:lnTo>
                  <a:lnTo>
                    <a:pt x="1714" y="228"/>
                  </a:lnTo>
                  <a:lnTo>
                    <a:pt x="1575" y="134"/>
                  </a:lnTo>
                  <a:lnTo>
                    <a:pt x="1396" y="61"/>
                  </a:lnTo>
                  <a:lnTo>
                    <a:pt x="1172" y="13"/>
                  </a:lnTo>
                  <a:lnTo>
                    <a:pt x="899" y="0"/>
                  </a:lnTo>
                  <a:lnTo>
                    <a:pt x="684" y="19"/>
                  </a:lnTo>
                  <a:lnTo>
                    <a:pt x="504" y="61"/>
                  </a:lnTo>
                  <a:lnTo>
                    <a:pt x="355" y="124"/>
                  </a:lnTo>
                  <a:lnTo>
                    <a:pt x="238" y="206"/>
                  </a:lnTo>
                  <a:lnTo>
                    <a:pt x="146" y="304"/>
                  </a:lnTo>
                  <a:lnTo>
                    <a:pt x="80" y="415"/>
                  </a:lnTo>
                  <a:lnTo>
                    <a:pt x="33" y="538"/>
                  </a:lnTo>
                  <a:lnTo>
                    <a:pt x="9" y="669"/>
                  </a:lnTo>
                  <a:lnTo>
                    <a:pt x="0" y="805"/>
                  </a:lnTo>
                  <a:lnTo>
                    <a:pt x="11" y="923"/>
                  </a:lnTo>
                  <a:lnTo>
                    <a:pt x="42" y="999"/>
                  </a:lnTo>
                  <a:lnTo>
                    <a:pt x="86" y="1039"/>
                  </a:lnTo>
                  <a:lnTo>
                    <a:pt x="140" y="1048"/>
                  </a:lnTo>
                  <a:lnTo>
                    <a:pt x="196" y="1031"/>
                  </a:lnTo>
                  <a:lnTo>
                    <a:pt x="251" y="991"/>
                  </a:lnTo>
                  <a:lnTo>
                    <a:pt x="297" y="937"/>
                  </a:lnTo>
                  <a:lnTo>
                    <a:pt x="328" y="869"/>
                  </a:lnTo>
                  <a:lnTo>
                    <a:pt x="341" y="794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311" y="1269"/>
              <a:ext cx="287" cy="144"/>
            </a:xfrm>
            <a:custGeom>
              <a:avLst/>
              <a:gdLst>
                <a:gd name="T0" fmla="*/ 0 w 1990"/>
                <a:gd name="T1" fmla="*/ 0 h 999"/>
                <a:gd name="T2" fmla="*/ 0 w 1990"/>
                <a:gd name="T3" fmla="*/ 0 h 999"/>
                <a:gd name="T4" fmla="*/ 0 w 1990"/>
                <a:gd name="T5" fmla="*/ 0 h 999"/>
                <a:gd name="T6" fmla="*/ 0 w 1990"/>
                <a:gd name="T7" fmla="*/ 0 h 999"/>
                <a:gd name="T8" fmla="*/ 0 w 1990"/>
                <a:gd name="T9" fmla="*/ 0 h 999"/>
                <a:gd name="T10" fmla="*/ 0 w 1990"/>
                <a:gd name="T11" fmla="*/ 0 h 999"/>
                <a:gd name="T12" fmla="*/ 0 w 1990"/>
                <a:gd name="T13" fmla="*/ 0 h 999"/>
                <a:gd name="T14" fmla="*/ 0 w 1990"/>
                <a:gd name="T15" fmla="*/ 0 h 999"/>
                <a:gd name="T16" fmla="*/ 0 w 1990"/>
                <a:gd name="T17" fmla="*/ 0 h 999"/>
                <a:gd name="T18" fmla="*/ 0 w 1990"/>
                <a:gd name="T19" fmla="*/ 0 h 999"/>
                <a:gd name="T20" fmla="*/ 0 w 1990"/>
                <a:gd name="T21" fmla="*/ 0 h 999"/>
                <a:gd name="T22" fmla="*/ 0 w 1990"/>
                <a:gd name="T23" fmla="*/ 0 h 999"/>
                <a:gd name="T24" fmla="*/ 0 w 1990"/>
                <a:gd name="T25" fmla="*/ 0 h 999"/>
                <a:gd name="T26" fmla="*/ 0 w 1990"/>
                <a:gd name="T27" fmla="*/ 0 h 999"/>
                <a:gd name="T28" fmla="*/ 0 w 1990"/>
                <a:gd name="T29" fmla="*/ 0 h 999"/>
                <a:gd name="T30" fmla="*/ 0 w 1990"/>
                <a:gd name="T31" fmla="*/ 0 h 999"/>
                <a:gd name="T32" fmla="*/ 0 w 1990"/>
                <a:gd name="T33" fmla="*/ 0 h 999"/>
                <a:gd name="T34" fmla="*/ 0 w 1990"/>
                <a:gd name="T35" fmla="*/ 0 h 999"/>
                <a:gd name="T36" fmla="*/ 0 w 1990"/>
                <a:gd name="T37" fmla="*/ 0 h 999"/>
                <a:gd name="T38" fmla="*/ 0 w 1990"/>
                <a:gd name="T39" fmla="*/ 0 h 999"/>
                <a:gd name="T40" fmla="*/ 0 w 1990"/>
                <a:gd name="T41" fmla="*/ 0 h 999"/>
                <a:gd name="T42" fmla="*/ 0 w 1990"/>
                <a:gd name="T43" fmla="*/ 0 h 999"/>
                <a:gd name="T44" fmla="*/ 0 w 1990"/>
                <a:gd name="T45" fmla="*/ 0 h 999"/>
                <a:gd name="T46" fmla="*/ 0 w 1990"/>
                <a:gd name="T47" fmla="*/ 0 h 999"/>
                <a:gd name="T48" fmla="*/ 0 w 1990"/>
                <a:gd name="T49" fmla="*/ 0 h 999"/>
                <a:gd name="T50" fmla="*/ 0 w 1990"/>
                <a:gd name="T51" fmla="*/ 0 h 999"/>
                <a:gd name="T52" fmla="*/ 0 w 1990"/>
                <a:gd name="T53" fmla="*/ 0 h 999"/>
                <a:gd name="T54" fmla="*/ 0 w 1990"/>
                <a:gd name="T55" fmla="*/ 0 h 999"/>
                <a:gd name="T56" fmla="*/ 0 w 1990"/>
                <a:gd name="T57" fmla="*/ 0 h 999"/>
                <a:gd name="T58" fmla="*/ 0 w 1990"/>
                <a:gd name="T59" fmla="*/ 0 h 999"/>
                <a:gd name="T60" fmla="*/ 0 w 1990"/>
                <a:gd name="T61" fmla="*/ 0 h 999"/>
                <a:gd name="T62" fmla="*/ 0 w 1990"/>
                <a:gd name="T63" fmla="*/ 0 h 9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90"/>
                <a:gd name="T97" fmla="*/ 0 h 999"/>
                <a:gd name="T98" fmla="*/ 1990 w 1990"/>
                <a:gd name="T99" fmla="*/ 999 h 9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90" h="999">
                  <a:moveTo>
                    <a:pt x="341" y="214"/>
                  </a:moveTo>
                  <a:lnTo>
                    <a:pt x="341" y="215"/>
                  </a:lnTo>
                  <a:lnTo>
                    <a:pt x="341" y="216"/>
                  </a:lnTo>
                  <a:lnTo>
                    <a:pt x="341" y="218"/>
                  </a:lnTo>
                  <a:lnTo>
                    <a:pt x="341" y="220"/>
                  </a:lnTo>
                  <a:lnTo>
                    <a:pt x="341" y="221"/>
                  </a:lnTo>
                  <a:lnTo>
                    <a:pt x="341" y="222"/>
                  </a:lnTo>
                  <a:lnTo>
                    <a:pt x="341" y="223"/>
                  </a:lnTo>
                  <a:lnTo>
                    <a:pt x="341" y="224"/>
                  </a:lnTo>
                  <a:lnTo>
                    <a:pt x="341" y="225"/>
                  </a:lnTo>
                  <a:lnTo>
                    <a:pt x="351" y="289"/>
                  </a:lnTo>
                  <a:lnTo>
                    <a:pt x="377" y="344"/>
                  </a:lnTo>
                  <a:lnTo>
                    <a:pt x="420" y="393"/>
                  </a:lnTo>
                  <a:lnTo>
                    <a:pt x="478" y="435"/>
                  </a:lnTo>
                  <a:lnTo>
                    <a:pt x="549" y="469"/>
                  </a:lnTo>
                  <a:lnTo>
                    <a:pt x="633" y="497"/>
                  </a:lnTo>
                  <a:lnTo>
                    <a:pt x="728" y="515"/>
                  </a:lnTo>
                  <a:lnTo>
                    <a:pt x="832" y="527"/>
                  </a:lnTo>
                  <a:lnTo>
                    <a:pt x="945" y="531"/>
                  </a:lnTo>
                  <a:lnTo>
                    <a:pt x="1117" y="527"/>
                  </a:lnTo>
                  <a:lnTo>
                    <a:pt x="1264" y="514"/>
                  </a:lnTo>
                  <a:lnTo>
                    <a:pt x="1382" y="491"/>
                  </a:lnTo>
                  <a:lnTo>
                    <a:pt x="1479" y="461"/>
                  </a:lnTo>
                  <a:lnTo>
                    <a:pt x="1554" y="422"/>
                  </a:lnTo>
                  <a:lnTo>
                    <a:pt x="1607" y="378"/>
                  </a:lnTo>
                  <a:lnTo>
                    <a:pt x="1643" y="323"/>
                  </a:lnTo>
                  <a:lnTo>
                    <a:pt x="1661" y="264"/>
                  </a:lnTo>
                  <a:lnTo>
                    <a:pt x="1664" y="199"/>
                  </a:lnTo>
                  <a:lnTo>
                    <a:pt x="1671" y="150"/>
                  </a:lnTo>
                  <a:lnTo>
                    <a:pt x="1699" y="110"/>
                  </a:lnTo>
                  <a:lnTo>
                    <a:pt x="1740" y="81"/>
                  </a:lnTo>
                  <a:lnTo>
                    <a:pt x="1789" y="63"/>
                  </a:lnTo>
                  <a:lnTo>
                    <a:pt x="1842" y="56"/>
                  </a:lnTo>
                  <a:lnTo>
                    <a:pt x="1893" y="63"/>
                  </a:lnTo>
                  <a:lnTo>
                    <a:pt x="1937" y="81"/>
                  </a:lnTo>
                  <a:lnTo>
                    <a:pt x="1970" y="113"/>
                  </a:lnTo>
                  <a:lnTo>
                    <a:pt x="1986" y="160"/>
                  </a:lnTo>
                  <a:lnTo>
                    <a:pt x="1990" y="323"/>
                  </a:lnTo>
                  <a:lnTo>
                    <a:pt x="1963" y="471"/>
                  </a:lnTo>
                  <a:lnTo>
                    <a:pt x="1907" y="601"/>
                  </a:lnTo>
                  <a:lnTo>
                    <a:pt x="1823" y="713"/>
                  </a:lnTo>
                  <a:lnTo>
                    <a:pt x="1714" y="809"/>
                  </a:lnTo>
                  <a:lnTo>
                    <a:pt x="1578" y="884"/>
                  </a:lnTo>
                  <a:lnTo>
                    <a:pt x="1420" y="942"/>
                  </a:lnTo>
                  <a:lnTo>
                    <a:pt x="1242" y="981"/>
                  </a:lnTo>
                  <a:lnTo>
                    <a:pt x="1043" y="999"/>
                  </a:lnTo>
                  <a:lnTo>
                    <a:pt x="872" y="993"/>
                  </a:lnTo>
                  <a:lnTo>
                    <a:pt x="704" y="968"/>
                  </a:lnTo>
                  <a:lnTo>
                    <a:pt x="545" y="919"/>
                  </a:lnTo>
                  <a:lnTo>
                    <a:pt x="397" y="849"/>
                  </a:lnTo>
                  <a:lnTo>
                    <a:pt x="265" y="760"/>
                  </a:lnTo>
                  <a:lnTo>
                    <a:pt x="154" y="652"/>
                  </a:lnTo>
                  <a:lnTo>
                    <a:pt x="72" y="527"/>
                  </a:lnTo>
                  <a:lnTo>
                    <a:pt x="18" y="383"/>
                  </a:lnTo>
                  <a:lnTo>
                    <a:pt x="0" y="225"/>
                  </a:lnTo>
                  <a:lnTo>
                    <a:pt x="13" y="94"/>
                  </a:lnTo>
                  <a:lnTo>
                    <a:pt x="44" y="22"/>
                  </a:lnTo>
                  <a:lnTo>
                    <a:pt x="90" y="0"/>
                  </a:lnTo>
                  <a:lnTo>
                    <a:pt x="144" y="14"/>
                  </a:lnTo>
                  <a:lnTo>
                    <a:pt x="201" y="54"/>
                  </a:lnTo>
                  <a:lnTo>
                    <a:pt x="253" y="105"/>
                  </a:lnTo>
                  <a:lnTo>
                    <a:pt x="298" y="156"/>
                  </a:lnTo>
                  <a:lnTo>
                    <a:pt x="330" y="196"/>
                  </a:lnTo>
                  <a:lnTo>
                    <a:pt x="341" y="214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290" y="930"/>
              <a:ext cx="294" cy="204"/>
            </a:xfrm>
            <a:custGeom>
              <a:avLst/>
              <a:gdLst>
                <a:gd name="T0" fmla="*/ 0 w 2035"/>
                <a:gd name="T1" fmla="*/ 0 h 1414"/>
                <a:gd name="T2" fmla="*/ 0 w 2035"/>
                <a:gd name="T3" fmla="*/ 0 h 1414"/>
                <a:gd name="T4" fmla="*/ 0 w 2035"/>
                <a:gd name="T5" fmla="*/ 0 h 1414"/>
                <a:gd name="T6" fmla="*/ 0 w 2035"/>
                <a:gd name="T7" fmla="*/ 0 h 1414"/>
                <a:gd name="T8" fmla="*/ 0 w 2035"/>
                <a:gd name="T9" fmla="*/ 0 h 1414"/>
                <a:gd name="T10" fmla="*/ 0 w 2035"/>
                <a:gd name="T11" fmla="*/ 0 h 1414"/>
                <a:gd name="T12" fmla="*/ 0 w 2035"/>
                <a:gd name="T13" fmla="*/ 0 h 1414"/>
                <a:gd name="T14" fmla="*/ 0 w 2035"/>
                <a:gd name="T15" fmla="*/ 0 h 1414"/>
                <a:gd name="T16" fmla="*/ 0 w 2035"/>
                <a:gd name="T17" fmla="*/ 0 h 1414"/>
                <a:gd name="T18" fmla="*/ 0 w 2035"/>
                <a:gd name="T19" fmla="*/ 0 h 1414"/>
                <a:gd name="T20" fmla="*/ 0 w 2035"/>
                <a:gd name="T21" fmla="*/ 0 h 1414"/>
                <a:gd name="T22" fmla="*/ 0 w 2035"/>
                <a:gd name="T23" fmla="*/ 0 h 1414"/>
                <a:gd name="T24" fmla="*/ 0 w 2035"/>
                <a:gd name="T25" fmla="*/ 0 h 1414"/>
                <a:gd name="T26" fmla="*/ 0 w 2035"/>
                <a:gd name="T27" fmla="*/ 0 h 1414"/>
                <a:gd name="T28" fmla="*/ 0 w 2035"/>
                <a:gd name="T29" fmla="*/ 0 h 1414"/>
                <a:gd name="T30" fmla="*/ 0 w 2035"/>
                <a:gd name="T31" fmla="*/ 0 h 1414"/>
                <a:gd name="T32" fmla="*/ 0 w 2035"/>
                <a:gd name="T33" fmla="*/ 0 h 1414"/>
                <a:gd name="T34" fmla="*/ 0 w 2035"/>
                <a:gd name="T35" fmla="*/ 0 h 1414"/>
                <a:gd name="T36" fmla="*/ 0 w 2035"/>
                <a:gd name="T37" fmla="*/ 0 h 1414"/>
                <a:gd name="T38" fmla="*/ 0 w 2035"/>
                <a:gd name="T39" fmla="*/ 0 h 1414"/>
                <a:gd name="T40" fmla="*/ 0 w 2035"/>
                <a:gd name="T41" fmla="*/ 0 h 1414"/>
                <a:gd name="T42" fmla="*/ 0 w 2035"/>
                <a:gd name="T43" fmla="*/ 0 h 1414"/>
                <a:gd name="T44" fmla="*/ 0 w 2035"/>
                <a:gd name="T45" fmla="*/ 0 h 1414"/>
                <a:gd name="T46" fmla="*/ 0 w 2035"/>
                <a:gd name="T47" fmla="*/ 0 h 1414"/>
                <a:gd name="T48" fmla="*/ 0 w 2035"/>
                <a:gd name="T49" fmla="*/ 0 h 1414"/>
                <a:gd name="T50" fmla="*/ 0 w 2035"/>
                <a:gd name="T51" fmla="*/ 0 h 1414"/>
                <a:gd name="T52" fmla="*/ 0 w 2035"/>
                <a:gd name="T53" fmla="*/ 0 h 1414"/>
                <a:gd name="T54" fmla="*/ 0 w 2035"/>
                <a:gd name="T55" fmla="*/ 0 h 1414"/>
                <a:gd name="T56" fmla="*/ 0 w 2035"/>
                <a:gd name="T57" fmla="*/ 0 h 1414"/>
                <a:gd name="T58" fmla="*/ 0 w 2035"/>
                <a:gd name="T59" fmla="*/ 0 h 1414"/>
                <a:gd name="T60" fmla="*/ 0 w 2035"/>
                <a:gd name="T61" fmla="*/ 0 h 1414"/>
                <a:gd name="T62" fmla="*/ 0 w 2035"/>
                <a:gd name="T63" fmla="*/ 0 h 1414"/>
                <a:gd name="T64" fmla="*/ 0 w 2035"/>
                <a:gd name="T65" fmla="*/ 0 h 1414"/>
                <a:gd name="T66" fmla="*/ 0 w 2035"/>
                <a:gd name="T67" fmla="*/ 0 h 1414"/>
                <a:gd name="T68" fmla="*/ 0 w 2035"/>
                <a:gd name="T69" fmla="*/ 0 h 1414"/>
                <a:gd name="T70" fmla="*/ 0 w 2035"/>
                <a:gd name="T71" fmla="*/ 0 h 1414"/>
                <a:gd name="T72" fmla="*/ 0 w 2035"/>
                <a:gd name="T73" fmla="*/ 0 h 1414"/>
                <a:gd name="T74" fmla="*/ 0 w 2035"/>
                <a:gd name="T75" fmla="*/ 0 h 1414"/>
                <a:gd name="T76" fmla="*/ 0 w 2035"/>
                <a:gd name="T77" fmla="*/ 0 h 14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35"/>
                <a:gd name="T118" fmla="*/ 0 h 1414"/>
                <a:gd name="T119" fmla="*/ 2035 w 2035"/>
                <a:gd name="T120" fmla="*/ 1414 h 14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35" h="1414">
                  <a:moveTo>
                    <a:pt x="1689" y="1074"/>
                  </a:moveTo>
                  <a:lnTo>
                    <a:pt x="2035" y="1060"/>
                  </a:lnTo>
                  <a:lnTo>
                    <a:pt x="2018" y="763"/>
                  </a:lnTo>
                  <a:lnTo>
                    <a:pt x="1978" y="524"/>
                  </a:lnTo>
                  <a:lnTo>
                    <a:pt x="1919" y="341"/>
                  </a:lnTo>
                  <a:lnTo>
                    <a:pt x="1842" y="204"/>
                  </a:lnTo>
                  <a:lnTo>
                    <a:pt x="1752" y="107"/>
                  </a:lnTo>
                  <a:lnTo>
                    <a:pt x="1654" y="47"/>
                  </a:lnTo>
                  <a:lnTo>
                    <a:pt x="1550" y="12"/>
                  </a:lnTo>
                  <a:lnTo>
                    <a:pt x="1445" y="0"/>
                  </a:lnTo>
                  <a:lnTo>
                    <a:pt x="1340" y="4"/>
                  </a:lnTo>
                  <a:lnTo>
                    <a:pt x="1204" y="27"/>
                  </a:lnTo>
                  <a:lnTo>
                    <a:pt x="1096" y="68"/>
                  </a:lnTo>
                  <a:lnTo>
                    <a:pt x="1015" y="122"/>
                  </a:lnTo>
                  <a:lnTo>
                    <a:pt x="954" y="191"/>
                  </a:lnTo>
                  <a:lnTo>
                    <a:pt x="911" y="266"/>
                  </a:lnTo>
                  <a:lnTo>
                    <a:pt x="884" y="348"/>
                  </a:lnTo>
                  <a:lnTo>
                    <a:pt x="866" y="430"/>
                  </a:lnTo>
                  <a:lnTo>
                    <a:pt x="857" y="513"/>
                  </a:lnTo>
                  <a:lnTo>
                    <a:pt x="852" y="592"/>
                  </a:lnTo>
                  <a:lnTo>
                    <a:pt x="842" y="667"/>
                  </a:lnTo>
                  <a:lnTo>
                    <a:pt x="822" y="739"/>
                  </a:lnTo>
                  <a:lnTo>
                    <a:pt x="794" y="807"/>
                  </a:lnTo>
                  <a:lnTo>
                    <a:pt x="762" y="866"/>
                  </a:lnTo>
                  <a:lnTo>
                    <a:pt x="723" y="917"/>
                  </a:lnTo>
                  <a:lnTo>
                    <a:pt x="680" y="956"/>
                  </a:lnTo>
                  <a:lnTo>
                    <a:pt x="638" y="982"/>
                  </a:lnTo>
                  <a:lnTo>
                    <a:pt x="597" y="993"/>
                  </a:lnTo>
                  <a:lnTo>
                    <a:pt x="557" y="987"/>
                  </a:lnTo>
                  <a:lnTo>
                    <a:pt x="518" y="961"/>
                  </a:lnTo>
                  <a:lnTo>
                    <a:pt x="479" y="916"/>
                  </a:lnTo>
                  <a:lnTo>
                    <a:pt x="442" y="852"/>
                  </a:lnTo>
                  <a:lnTo>
                    <a:pt x="407" y="772"/>
                  </a:lnTo>
                  <a:lnTo>
                    <a:pt x="378" y="676"/>
                  </a:lnTo>
                  <a:lnTo>
                    <a:pt x="356" y="566"/>
                  </a:lnTo>
                  <a:lnTo>
                    <a:pt x="345" y="443"/>
                  </a:lnTo>
                  <a:lnTo>
                    <a:pt x="345" y="309"/>
                  </a:lnTo>
                  <a:lnTo>
                    <a:pt x="356" y="164"/>
                  </a:lnTo>
                  <a:lnTo>
                    <a:pt x="16" y="251"/>
                  </a:lnTo>
                  <a:lnTo>
                    <a:pt x="0" y="446"/>
                  </a:lnTo>
                  <a:lnTo>
                    <a:pt x="8" y="626"/>
                  </a:lnTo>
                  <a:lnTo>
                    <a:pt x="32" y="790"/>
                  </a:lnTo>
                  <a:lnTo>
                    <a:pt x="72" y="937"/>
                  </a:lnTo>
                  <a:lnTo>
                    <a:pt x="120" y="1063"/>
                  </a:lnTo>
                  <a:lnTo>
                    <a:pt x="175" y="1170"/>
                  </a:lnTo>
                  <a:lnTo>
                    <a:pt x="228" y="1253"/>
                  </a:lnTo>
                  <a:lnTo>
                    <a:pt x="278" y="1312"/>
                  </a:lnTo>
                  <a:lnTo>
                    <a:pt x="320" y="1343"/>
                  </a:lnTo>
                  <a:lnTo>
                    <a:pt x="453" y="1393"/>
                  </a:lnTo>
                  <a:lnTo>
                    <a:pt x="580" y="1414"/>
                  </a:lnTo>
                  <a:lnTo>
                    <a:pt x="706" y="1413"/>
                  </a:lnTo>
                  <a:lnTo>
                    <a:pt x="823" y="1390"/>
                  </a:lnTo>
                  <a:lnTo>
                    <a:pt x="928" y="1350"/>
                  </a:lnTo>
                  <a:lnTo>
                    <a:pt x="1022" y="1298"/>
                  </a:lnTo>
                  <a:lnTo>
                    <a:pt x="1097" y="1234"/>
                  </a:lnTo>
                  <a:lnTo>
                    <a:pt x="1157" y="1166"/>
                  </a:lnTo>
                  <a:lnTo>
                    <a:pt x="1193" y="1094"/>
                  </a:lnTo>
                  <a:lnTo>
                    <a:pt x="1216" y="1013"/>
                  </a:lnTo>
                  <a:lnTo>
                    <a:pt x="1236" y="922"/>
                  </a:lnTo>
                  <a:lnTo>
                    <a:pt x="1255" y="822"/>
                  </a:lnTo>
                  <a:lnTo>
                    <a:pt x="1276" y="722"/>
                  </a:lnTo>
                  <a:lnTo>
                    <a:pt x="1301" y="624"/>
                  </a:lnTo>
                  <a:lnTo>
                    <a:pt x="1327" y="538"/>
                  </a:lnTo>
                  <a:lnTo>
                    <a:pt x="1362" y="466"/>
                  </a:lnTo>
                  <a:lnTo>
                    <a:pt x="1403" y="416"/>
                  </a:lnTo>
                  <a:lnTo>
                    <a:pt x="1454" y="392"/>
                  </a:lnTo>
                  <a:lnTo>
                    <a:pt x="1522" y="398"/>
                  </a:lnTo>
                  <a:lnTo>
                    <a:pt x="1575" y="434"/>
                  </a:lnTo>
                  <a:lnTo>
                    <a:pt x="1614" y="498"/>
                  </a:lnTo>
                  <a:lnTo>
                    <a:pt x="1642" y="579"/>
                  </a:lnTo>
                  <a:lnTo>
                    <a:pt x="1661" y="674"/>
                  </a:lnTo>
                  <a:lnTo>
                    <a:pt x="1672" y="779"/>
                  </a:lnTo>
                  <a:lnTo>
                    <a:pt x="1679" y="883"/>
                  </a:lnTo>
                  <a:lnTo>
                    <a:pt x="1684" y="983"/>
                  </a:lnTo>
                  <a:lnTo>
                    <a:pt x="1689" y="1074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112" y="478"/>
              <a:ext cx="262" cy="232"/>
            </a:xfrm>
            <a:custGeom>
              <a:avLst/>
              <a:gdLst>
                <a:gd name="T0" fmla="*/ 0 w 1810"/>
                <a:gd name="T1" fmla="*/ 0 h 1610"/>
                <a:gd name="T2" fmla="*/ 0 w 1810"/>
                <a:gd name="T3" fmla="*/ 0 h 1610"/>
                <a:gd name="T4" fmla="*/ 0 w 1810"/>
                <a:gd name="T5" fmla="*/ 0 h 1610"/>
                <a:gd name="T6" fmla="*/ 0 w 1810"/>
                <a:gd name="T7" fmla="*/ 0 h 1610"/>
                <a:gd name="T8" fmla="*/ 0 w 1810"/>
                <a:gd name="T9" fmla="*/ 0 h 1610"/>
                <a:gd name="T10" fmla="*/ 0 w 1810"/>
                <a:gd name="T11" fmla="*/ 0 h 1610"/>
                <a:gd name="T12" fmla="*/ 0 w 1810"/>
                <a:gd name="T13" fmla="*/ 0 h 1610"/>
                <a:gd name="T14" fmla="*/ 0 w 1810"/>
                <a:gd name="T15" fmla="*/ 0 h 1610"/>
                <a:gd name="T16" fmla="*/ 0 w 1810"/>
                <a:gd name="T17" fmla="*/ 0 h 1610"/>
                <a:gd name="T18" fmla="*/ 0 w 1810"/>
                <a:gd name="T19" fmla="*/ 0 h 1610"/>
                <a:gd name="T20" fmla="*/ 0 w 1810"/>
                <a:gd name="T21" fmla="*/ 0 h 1610"/>
                <a:gd name="T22" fmla="*/ 0 w 1810"/>
                <a:gd name="T23" fmla="*/ 0 h 1610"/>
                <a:gd name="T24" fmla="*/ 0 w 1810"/>
                <a:gd name="T25" fmla="*/ 0 h 1610"/>
                <a:gd name="T26" fmla="*/ 0 w 1810"/>
                <a:gd name="T27" fmla="*/ 0 h 1610"/>
                <a:gd name="T28" fmla="*/ 0 w 1810"/>
                <a:gd name="T29" fmla="*/ 0 h 1610"/>
                <a:gd name="T30" fmla="*/ 0 w 1810"/>
                <a:gd name="T31" fmla="*/ 0 h 1610"/>
                <a:gd name="T32" fmla="*/ 0 w 1810"/>
                <a:gd name="T33" fmla="*/ 0 h 1610"/>
                <a:gd name="T34" fmla="*/ 0 w 1810"/>
                <a:gd name="T35" fmla="*/ 0 h 1610"/>
                <a:gd name="T36" fmla="*/ 0 w 1810"/>
                <a:gd name="T37" fmla="*/ 0 h 1610"/>
                <a:gd name="T38" fmla="*/ 0 w 1810"/>
                <a:gd name="T39" fmla="*/ 0 h 1610"/>
                <a:gd name="T40" fmla="*/ 0 w 1810"/>
                <a:gd name="T41" fmla="*/ 0 h 1610"/>
                <a:gd name="T42" fmla="*/ 0 w 1810"/>
                <a:gd name="T43" fmla="*/ 0 h 1610"/>
                <a:gd name="T44" fmla="*/ 0 w 1810"/>
                <a:gd name="T45" fmla="*/ 0 h 1610"/>
                <a:gd name="T46" fmla="*/ 0 w 1810"/>
                <a:gd name="T47" fmla="*/ 0 h 1610"/>
                <a:gd name="T48" fmla="*/ 0 w 1810"/>
                <a:gd name="T49" fmla="*/ 0 h 1610"/>
                <a:gd name="T50" fmla="*/ 0 w 1810"/>
                <a:gd name="T51" fmla="*/ 0 h 1610"/>
                <a:gd name="T52" fmla="*/ 0 w 1810"/>
                <a:gd name="T53" fmla="*/ 0 h 1610"/>
                <a:gd name="T54" fmla="*/ 0 w 1810"/>
                <a:gd name="T55" fmla="*/ 0 h 1610"/>
                <a:gd name="T56" fmla="*/ 0 w 1810"/>
                <a:gd name="T57" fmla="*/ 0 h 1610"/>
                <a:gd name="T58" fmla="*/ 0 w 1810"/>
                <a:gd name="T59" fmla="*/ 0 h 1610"/>
                <a:gd name="T60" fmla="*/ 0 w 1810"/>
                <a:gd name="T61" fmla="*/ 0 h 1610"/>
                <a:gd name="T62" fmla="*/ 0 w 1810"/>
                <a:gd name="T63" fmla="*/ 0 h 1610"/>
                <a:gd name="T64" fmla="*/ 0 w 1810"/>
                <a:gd name="T65" fmla="*/ 0 h 1610"/>
                <a:gd name="T66" fmla="*/ 0 w 1810"/>
                <a:gd name="T67" fmla="*/ 0 h 1610"/>
                <a:gd name="T68" fmla="*/ 0 w 1810"/>
                <a:gd name="T69" fmla="*/ 0 h 1610"/>
                <a:gd name="T70" fmla="*/ 0 w 1810"/>
                <a:gd name="T71" fmla="*/ 0 h 1610"/>
                <a:gd name="T72" fmla="*/ 0 w 1810"/>
                <a:gd name="T73" fmla="*/ 0 h 1610"/>
                <a:gd name="T74" fmla="*/ 0 w 1810"/>
                <a:gd name="T75" fmla="*/ 0 h 1610"/>
                <a:gd name="T76" fmla="*/ 0 w 1810"/>
                <a:gd name="T77" fmla="*/ 0 h 1610"/>
                <a:gd name="T78" fmla="*/ 0 w 1810"/>
                <a:gd name="T79" fmla="*/ 0 h 1610"/>
                <a:gd name="T80" fmla="*/ 0 w 1810"/>
                <a:gd name="T81" fmla="*/ 0 h 1610"/>
                <a:gd name="T82" fmla="*/ 0 w 1810"/>
                <a:gd name="T83" fmla="*/ 0 h 1610"/>
                <a:gd name="T84" fmla="*/ 0 w 1810"/>
                <a:gd name="T85" fmla="*/ 0 h 1610"/>
                <a:gd name="T86" fmla="*/ 0 w 1810"/>
                <a:gd name="T87" fmla="*/ 0 h 1610"/>
                <a:gd name="T88" fmla="*/ 0 w 1810"/>
                <a:gd name="T89" fmla="*/ 0 h 1610"/>
                <a:gd name="T90" fmla="*/ 0 w 1810"/>
                <a:gd name="T91" fmla="*/ 0 h 1610"/>
                <a:gd name="T92" fmla="*/ 0 w 1810"/>
                <a:gd name="T93" fmla="*/ 0 h 1610"/>
                <a:gd name="T94" fmla="*/ 0 w 1810"/>
                <a:gd name="T95" fmla="*/ 0 h 1610"/>
                <a:gd name="T96" fmla="*/ 0 w 1810"/>
                <a:gd name="T97" fmla="*/ 0 h 1610"/>
                <a:gd name="T98" fmla="*/ 0 w 1810"/>
                <a:gd name="T99" fmla="*/ 0 h 1610"/>
                <a:gd name="T100" fmla="*/ 0 w 1810"/>
                <a:gd name="T101" fmla="*/ 0 h 1610"/>
                <a:gd name="T102" fmla="*/ 0 w 1810"/>
                <a:gd name="T103" fmla="*/ 0 h 1610"/>
                <a:gd name="T104" fmla="*/ 0 w 1810"/>
                <a:gd name="T105" fmla="*/ 0 h 1610"/>
                <a:gd name="T106" fmla="*/ 0 w 1810"/>
                <a:gd name="T107" fmla="*/ 0 h 1610"/>
                <a:gd name="T108" fmla="*/ 0 w 1810"/>
                <a:gd name="T109" fmla="*/ 0 h 1610"/>
                <a:gd name="T110" fmla="*/ 0 w 1810"/>
                <a:gd name="T111" fmla="*/ 0 h 16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10"/>
                <a:gd name="T169" fmla="*/ 0 h 1610"/>
                <a:gd name="T170" fmla="*/ 1810 w 1810"/>
                <a:gd name="T171" fmla="*/ 1610 h 16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10" h="1610">
                  <a:moveTo>
                    <a:pt x="364" y="1149"/>
                  </a:moveTo>
                  <a:lnTo>
                    <a:pt x="412" y="1189"/>
                  </a:lnTo>
                  <a:lnTo>
                    <a:pt x="470" y="1214"/>
                  </a:lnTo>
                  <a:lnTo>
                    <a:pt x="534" y="1223"/>
                  </a:lnTo>
                  <a:lnTo>
                    <a:pt x="606" y="1217"/>
                  </a:lnTo>
                  <a:lnTo>
                    <a:pt x="681" y="1195"/>
                  </a:lnTo>
                  <a:lnTo>
                    <a:pt x="761" y="1161"/>
                  </a:lnTo>
                  <a:lnTo>
                    <a:pt x="846" y="1113"/>
                  </a:lnTo>
                  <a:lnTo>
                    <a:pt x="932" y="1053"/>
                  </a:lnTo>
                  <a:lnTo>
                    <a:pt x="1020" y="983"/>
                  </a:lnTo>
                  <a:lnTo>
                    <a:pt x="1147" y="865"/>
                  </a:lnTo>
                  <a:lnTo>
                    <a:pt x="1248" y="761"/>
                  </a:lnTo>
                  <a:lnTo>
                    <a:pt x="1325" y="666"/>
                  </a:lnTo>
                  <a:lnTo>
                    <a:pt x="1377" y="579"/>
                  </a:lnTo>
                  <a:lnTo>
                    <a:pt x="1408" y="502"/>
                  </a:lnTo>
                  <a:lnTo>
                    <a:pt x="1419" y="432"/>
                  </a:lnTo>
                  <a:lnTo>
                    <a:pt x="1411" y="369"/>
                  </a:lnTo>
                  <a:lnTo>
                    <a:pt x="1386" y="311"/>
                  </a:lnTo>
                  <a:lnTo>
                    <a:pt x="1346" y="260"/>
                  </a:lnTo>
                  <a:lnTo>
                    <a:pt x="1319" y="218"/>
                  </a:lnTo>
                  <a:lnTo>
                    <a:pt x="1314" y="172"/>
                  </a:lnTo>
                  <a:lnTo>
                    <a:pt x="1327" y="124"/>
                  </a:lnTo>
                  <a:lnTo>
                    <a:pt x="1354" y="80"/>
                  </a:lnTo>
                  <a:lnTo>
                    <a:pt x="1390" y="42"/>
                  </a:lnTo>
                  <a:lnTo>
                    <a:pt x="1434" y="14"/>
                  </a:lnTo>
                  <a:lnTo>
                    <a:pt x="1481" y="0"/>
                  </a:lnTo>
                  <a:lnTo>
                    <a:pt x="1527" y="3"/>
                  </a:lnTo>
                  <a:lnTo>
                    <a:pt x="1570" y="28"/>
                  </a:lnTo>
                  <a:lnTo>
                    <a:pt x="1680" y="148"/>
                  </a:lnTo>
                  <a:lnTo>
                    <a:pt x="1757" y="276"/>
                  </a:lnTo>
                  <a:lnTo>
                    <a:pt x="1800" y="412"/>
                  </a:lnTo>
                  <a:lnTo>
                    <a:pt x="1810" y="553"/>
                  </a:lnTo>
                  <a:lnTo>
                    <a:pt x="1790" y="696"/>
                  </a:lnTo>
                  <a:lnTo>
                    <a:pt x="1738" y="842"/>
                  </a:lnTo>
                  <a:lnTo>
                    <a:pt x="1658" y="990"/>
                  </a:lnTo>
                  <a:lnTo>
                    <a:pt x="1548" y="1135"/>
                  </a:lnTo>
                  <a:lnTo>
                    <a:pt x="1408" y="1280"/>
                  </a:lnTo>
                  <a:lnTo>
                    <a:pt x="1277" y="1388"/>
                  </a:lnTo>
                  <a:lnTo>
                    <a:pt x="1132" y="1477"/>
                  </a:lnTo>
                  <a:lnTo>
                    <a:pt x="980" y="1545"/>
                  </a:lnTo>
                  <a:lnTo>
                    <a:pt x="823" y="1590"/>
                  </a:lnTo>
                  <a:lnTo>
                    <a:pt x="666" y="1610"/>
                  </a:lnTo>
                  <a:lnTo>
                    <a:pt x="512" y="1601"/>
                  </a:lnTo>
                  <a:lnTo>
                    <a:pt x="365" y="1561"/>
                  </a:lnTo>
                  <a:lnTo>
                    <a:pt x="232" y="1488"/>
                  </a:lnTo>
                  <a:lnTo>
                    <a:pt x="114" y="1380"/>
                  </a:lnTo>
                  <a:lnTo>
                    <a:pt x="33" y="1268"/>
                  </a:lnTo>
                  <a:lnTo>
                    <a:pt x="0" y="1181"/>
                  </a:lnTo>
                  <a:lnTo>
                    <a:pt x="5" y="1118"/>
                  </a:lnTo>
                  <a:lnTo>
                    <a:pt x="42" y="1079"/>
                  </a:lnTo>
                  <a:lnTo>
                    <a:pt x="99" y="1059"/>
                  </a:lnTo>
                  <a:lnTo>
                    <a:pt x="169" y="1058"/>
                  </a:lnTo>
                  <a:lnTo>
                    <a:pt x="242" y="1073"/>
                  </a:lnTo>
                  <a:lnTo>
                    <a:pt x="311" y="1105"/>
                  </a:lnTo>
                  <a:lnTo>
                    <a:pt x="364" y="1149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097" y="452"/>
              <a:ext cx="246" cy="242"/>
            </a:xfrm>
            <a:custGeom>
              <a:avLst/>
              <a:gdLst>
                <a:gd name="T0" fmla="*/ 0 w 1706"/>
                <a:gd name="T1" fmla="*/ 0 h 1681"/>
                <a:gd name="T2" fmla="*/ 0 w 1706"/>
                <a:gd name="T3" fmla="*/ 0 h 1681"/>
                <a:gd name="T4" fmla="*/ 0 w 1706"/>
                <a:gd name="T5" fmla="*/ 0 h 1681"/>
                <a:gd name="T6" fmla="*/ 0 w 1706"/>
                <a:gd name="T7" fmla="*/ 0 h 1681"/>
                <a:gd name="T8" fmla="*/ 0 w 1706"/>
                <a:gd name="T9" fmla="*/ 0 h 1681"/>
                <a:gd name="T10" fmla="*/ 0 w 1706"/>
                <a:gd name="T11" fmla="*/ 0 h 1681"/>
                <a:gd name="T12" fmla="*/ 0 w 1706"/>
                <a:gd name="T13" fmla="*/ 0 h 1681"/>
                <a:gd name="T14" fmla="*/ 0 w 1706"/>
                <a:gd name="T15" fmla="*/ 0 h 1681"/>
                <a:gd name="T16" fmla="*/ 0 w 1706"/>
                <a:gd name="T17" fmla="*/ 0 h 1681"/>
                <a:gd name="T18" fmla="*/ 0 w 1706"/>
                <a:gd name="T19" fmla="*/ 0 h 1681"/>
                <a:gd name="T20" fmla="*/ 0 w 1706"/>
                <a:gd name="T21" fmla="*/ 0 h 1681"/>
                <a:gd name="T22" fmla="*/ 0 w 1706"/>
                <a:gd name="T23" fmla="*/ 0 h 1681"/>
                <a:gd name="T24" fmla="*/ 0 w 1706"/>
                <a:gd name="T25" fmla="*/ 0 h 1681"/>
                <a:gd name="T26" fmla="*/ 0 w 1706"/>
                <a:gd name="T27" fmla="*/ 0 h 1681"/>
                <a:gd name="T28" fmla="*/ 0 w 1706"/>
                <a:gd name="T29" fmla="*/ 0 h 1681"/>
                <a:gd name="T30" fmla="*/ 0 w 1706"/>
                <a:gd name="T31" fmla="*/ 0 h 1681"/>
                <a:gd name="T32" fmla="*/ 0 w 1706"/>
                <a:gd name="T33" fmla="*/ 0 h 1681"/>
                <a:gd name="T34" fmla="*/ 0 w 1706"/>
                <a:gd name="T35" fmla="*/ 0 h 1681"/>
                <a:gd name="T36" fmla="*/ 0 w 1706"/>
                <a:gd name="T37" fmla="*/ 0 h 1681"/>
                <a:gd name="T38" fmla="*/ 0 w 1706"/>
                <a:gd name="T39" fmla="*/ 0 h 1681"/>
                <a:gd name="T40" fmla="*/ 0 w 1706"/>
                <a:gd name="T41" fmla="*/ 0 h 1681"/>
                <a:gd name="T42" fmla="*/ 0 w 1706"/>
                <a:gd name="T43" fmla="*/ 0 h 1681"/>
                <a:gd name="T44" fmla="*/ 0 w 1706"/>
                <a:gd name="T45" fmla="*/ 0 h 1681"/>
                <a:gd name="T46" fmla="*/ 0 w 1706"/>
                <a:gd name="T47" fmla="*/ 0 h 1681"/>
                <a:gd name="T48" fmla="*/ 0 w 1706"/>
                <a:gd name="T49" fmla="*/ 0 h 1681"/>
                <a:gd name="T50" fmla="*/ 0 w 1706"/>
                <a:gd name="T51" fmla="*/ 0 h 1681"/>
                <a:gd name="T52" fmla="*/ 0 w 1706"/>
                <a:gd name="T53" fmla="*/ 0 h 1681"/>
                <a:gd name="T54" fmla="*/ 0 w 1706"/>
                <a:gd name="T55" fmla="*/ 0 h 1681"/>
                <a:gd name="T56" fmla="*/ 0 w 1706"/>
                <a:gd name="T57" fmla="*/ 0 h 1681"/>
                <a:gd name="T58" fmla="*/ 0 w 1706"/>
                <a:gd name="T59" fmla="*/ 0 h 1681"/>
                <a:gd name="T60" fmla="*/ 0 w 1706"/>
                <a:gd name="T61" fmla="*/ 0 h 1681"/>
                <a:gd name="T62" fmla="*/ 0 w 1706"/>
                <a:gd name="T63" fmla="*/ 0 h 1681"/>
                <a:gd name="T64" fmla="*/ 0 w 1706"/>
                <a:gd name="T65" fmla="*/ 0 h 1681"/>
                <a:gd name="T66" fmla="*/ 0 w 1706"/>
                <a:gd name="T67" fmla="*/ 0 h 1681"/>
                <a:gd name="T68" fmla="*/ 0 w 1706"/>
                <a:gd name="T69" fmla="*/ 0 h 1681"/>
                <a:gd name="T70" fmla="*/ 0 w 1706"/>
                <a:gd name="T71" fmla="*/ 0 h 1681"/>
                <a:gd name="T72" fmla="*/ 0 w 1706"/>
                <a:gd name="T73" fmla="*/ 0 h 1681"/>
                <a:gd name="T74" fmla="*/ 0 w 1706"/>
                <a:gd name="T75" fmla="*/ 0 h 1681"/>
                <a:gd name="T76" fmla="*/ 0 w 1706"/>
                <a:gd name="T77" fmla="*/ 0 h 1681"/>
                <a:gd name="T78" fmla="*/ 0 w 1706"/>
                <a:gd name="T79" fmla="*/ 0 h 1681"/>
                <a:gd name="T80" fmla="*/ 0 w 1706"/>
                <a:gd name="T81" fmla="*/ 0 h 1681"/>
                <a:gd name="T82" fmla="*/ 0 w 1706"/>
                <a:gd name="T83" fmla="*/ 0 h 1681"/>
                <a:gd name="T84" fmla="*/ 0 w 1706"/>
                <a:gd name="T85" fmla="*/ 0 h 1681"/>
                <a:gd name="T86" fmla="*/ 0 w 1706"/>
                <a:gd name="T87" fmla="*/ 0 h 1681"/>
                <a:gd name="T88" fmla="*/ 0 w 1706"/>
                <a:gd name="T89" fmla="*/ 0 h 1681"/>
                <a:gd name="T90" fmla="*/ 0 w 1706"/>
                <a:gd name="T91" fmla="*/ 0 h 1681"/>
                <a:gd name="T92" fmla="*/ 0 w 1706"/>
                <a:gd name="T93" fmla="*/ 0 h 1681"/>
                <a:gd name="T94" fmla="*/ 0 w 1706"/>
                <a:gd name="T95" fmla="*/ 0 h 1681"/>
                <a:gd name="T96" fmla="*/ 0 w 1706"/>
                <a:gd name="T97" fmla="*/ 0 h 1681"/>
                <a:gd name="T98" fmla="*/ 0 w 1706"/>
                <a:gd name="T99" fmla="*/ 0 h 1681"/>
                <a:gd name="T100" fmla="*/ 0 w 1706"/>
                <a:gd name="T101" fmla="*/ 0 h 1681"/>
                <a:gd name="T102" fmla="*/ 0 w 1706"/>
                <a:gd name="T103" fmla="*/ 0 h 1681"/>
                <a:gd name="T104" fmla="*/ 0 w 1706"/>
                <a:gd name="T105" fmla="*/ 0 h 1681"/>
                <a:gd name="T106" fmla="*/ 0 w 1706"/>
                <a:gd name="T107" fmla="*/ 0 h 1681"/>
                <a:gd name="T108" fmla="*/ 0 w 1706"/>
                <a:gd name="T109" fmla="*/ 0 h 1681"/>
                <a:gd name="T110" fmla="*/ 0 w 1706"/>
                <a:gd name="T111" fmla="*/ 0 h 16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6"/>
                <a:gd name="T169" fmla="*/ 0 h 1681"/>
                <a:gd name="T170" fmla="*/ 1706 w 1706"/>
                <a:gd name="T171" fmla="*/ 1681 h 16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6" h="1681">
                  <a:moveTo>
                    <a:pt x="469" y="1329"/>
                  </a:moveTo>
                  <a:lnTo>
                    <a:pt x="425" y="1269"/>
                  </a:lnTo>
                  <a:lnTo>
                    <a:pt x="399" y="1211"/>
                  </a:lnTo>
                  <a:lnTo>
                    <a:pt x="395" y="1153"/>
                  </a:lnTo>
                  <a:lnTo>
                    <a:pt x="406" y="1093"/>
                  </a:lnTo>
                  <a:lnTo>
                    <a:pt x="438" y="1028"/>
                  </a:lnTo>
                  <a:lnTo>
                    <a:pt x="489" y="955"/>
                  </a:lnTo>
                  <a:lnTo>
                    <a:pt x="559" y="875"/>
                  </a:lnTo>
                  <a:lnTo>
                    <a:pt x="648" y="784"/>
                  </a:lnTo>
                  <a:lnTo>
                    <a:pt x="757" y="682"/>
                  </a:lnTo>
                  <a:lnTo>
                    <a:pt x="868" y="586"/>
                  </a:lnTo>
                  <a:lnTo>
                    <a:pt x="971" y="512"/>
                  </a:lnTo>
                  <a:lnTo>
                    <a:pt x="1066" y="456"/>
                  </a:lnTo>
                  <a:lnTo>
                    <a:pt x="1153" y="419"/>
                  </a:lnTo>
                  <a:lnTo>
                    <a:pt x="1232" y="396"/>
                  </a:lnTo>
                  <a:lnTo>
                    <a:pt x="1302" y="389"/>
                  </a:lnTo>
                  <a:lnTo>
                    <a:pt x="1361" y="394"/>
                  </a:lnTo>
                  <a:lnTo>
                    <a:pt x="1411" y="411"/>
                  </a:lnTo>
                  <a:lnTo>
                    <a:pt x="1451" y="440"/>
                  </a:lnTo>
                  <a:lnTo>
                    <a:pt x="1489" y="462"/>
                  </a:lnTo>
                  <a:lnTo>
                    <a:pt x="1533" y="463"/>
                  </a:lnTo>
                  <a:lnTo>
                    <a:pt x="1581" y="448"/>
                  </a:lnTo>
                  <a:lnTo>
                    <a:pt x="1625" y="420"/>
                  </a:lnTo>
                  <a:lnTo>
                    <a:pt x="1663" y="382"/>
                  </a:lnTo>
                  <a:lnTo>
                    <a:pt x="1692" y="339"/>
                  </a:lnTo>
                  <a:lnTo>
                    <a:pt x="1706" y="292"/>
                  </a:lnTo>
                  <a:lnTo>
                    <a:pt x="1703" y="248"/>
                  </a:lnTo>
                  <a:lnTo>
                    <a:pt x="1675" y="208"/>
                  </a:lnTo>
                  <a:lnTo>
                    <a:pt x="1609" y="153"/>
                  </a:lnTo>
                  <a:lnTo>
                    <a:pt x="1520" y="96"/>
                  </a:lnTo>
                  <a:lnTo>
                    <a:pt x="1411" y="45"/>
                  </a:lnTo>
                  <a:lnTo>
                    <a:pt x="1282" y="10"/>
                  </a:lnTo>
                  <a:lnTo>
                    <a:pt x="1134" y="0"/>
                  </a:lnTo>
                  <a:lnTo>
                    <a:pt x="968" y="19"/>
                  </a:lnTo>
                  <a:lnTo>
                    <a:pt x="784" y="81"/>
                  </a:lnTo>
                  <a:lnTo>
                    <a:pt x="584" y="193"/>
                  </a:lnTo>
                  <a:lnTo>
                    <a:pt x="369" y="363"/>
                  </a:lnTo>
                  <a:lnTo>
                    <a:pt x="219" y="518"/>
                  </a:lnTo>
                  <a:lnTo>
                    <a:pt x="110" y="668"/>
                  </a:lnTo>
                  <a:lnTo>
                    <a:pt x="41" y="812"/>
                  </a:lnTo>
                  <a:lnTo>
                    <a:pt x="6" y="951"/>
                  </a:lnTo>
                  <a:lnTo>
                    <a:pt x="0" y="1085"/>
                  </a:lnTo>
                  <a:lnTo>
                    <a:pt x="24" y="1214"/>
                  </a:lnTo>
                  <a:lnTo>
                    <a:pt x="70" y="1337"/>
                  </a:lnTo>
                  <a:lnTo>
                    <a:pt x="137" y="1451"/>
                  </a:lnTo>
                  <a:lnTo>
                    <a:pt x="219" y="1560"/>
                  </a:lnTo>
                  <a:lnTo>
                    <a:pt x="305" y="1641"/>
                  </a:lnTo>
                  <a:lnTo>
                    <a:pt x="379" y="1680"/>
                  </a:lnTo>
                  <a:lnTo>
                    <a:pt x="439" y="1681"/>
                  </a:lnTo>
                  <a:lnTo>
                    <a:pt x="487" y="1653"/>
                  </a:lnTo>
                  <a:lnTo>
                    <a:pt x="519" y="1603"/>
                  </a:lnTo>
                  <a:lnTo>
                    <a:pt x="535" y="1539"/>
                  </a:lnTo>
                  <a:lnTo>
                    <a:pt x="533" y="1467"/>
                  </a:lnTo>
                  <a:lnTo>
                    <a:pt x="512" y="1394"/>
                  </a:lnTo>
                  <a:lnTo>
                    <a:pt x="469" y="1329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654" y="74"/>
              <a:ext cx="304" cy="342"/>
            </a:xfrm>
            <a:custGeom>
              <a:avLst/>
              <a:gdLst>
                <a:gd name="T0" fmla="*/ 0 w 2102"/>
                <a:gd name="T1" fmla="*/ 0 h 2371"/>
                <a:gd name="T2" fmla="*/ 0 w 2102"/>
                <a:gd name="T3" fmla="*/ 0 h 2371"/>
                <a:gd name="T4" fmla="*/ 0 w 2102"/>
                <a:gd name="T5" fmla="*/ 0 h 2371"/>
                <a:gd name="T6" fmla="*/ 0 w 2102"/>
                <a:gd name="T7" fmla="*/ 0 h 2371"/>
                <a:gd name="T8" fmla="*/ 0 w 2102"/>
                <a:gd name="T9" fmla="*/ 0 h 2371"/>
                <a:gd name="T10" fmla="*/ 0 w 2102"/>
                <a:gd name="T11" fmla="*/ 0 h 2371"/>
                <a:gd name="T12" fmla="*/ 0 w 2102"/>
                <a:gd name="T13" fmla="*/ 0 h 2371"/>
                <a:gd name="T14" fmla="*/ 0 w 2102"/>
                <a:gd name="T15" fmla="*/ 0 h 2371"/>
                <a:gd name="T16" fmla="*/ 0 w 2102"/>
                <a:gd name="T17" fmla="*/ 0 h 2371"/>
                <a:gd name="T18" fmla="*/ 0 w 2102"/>
                <a:gd name="T19" fmla="*/ 0 h 2371"/>
                <a:gd name="T20" fmla="*/ 0 w 2102"/>
                <a:gd name="T21" fmla="*/ 0 h 2371"/>
                <a:gd name="T22" fmla="*/ 0 w 2102"/>
                <a:gd name="T23" fmla="*/ 0 h 2371"/>
                <a:gd name="T24" fmla="*/ 0 w 2102"/>
                <a:gd name="T25" fmla="*/ 0 h 2371"/>
                <a:gd name="T26" fmla="*/ 0 w 2102"/>
                <a:gd name="T27" fmla="*/ 0 h 2371"/>
                <a:gd name="T28" fmla="*/ 0 w 2102"/>
                <a:gd name="T29" fmla="*/ 0 h 2371"/>
                <a:gd name="T30" fmla="*/ 0 w 2102"/>
                <a:gd name="T31" fmla="*/ 0 h 2371"/>
                <a:gd name="T32" fmla="*/ 0 w 2102"/>
                <a:gd name="T33" fmla="*/ 0 h 2371"/>
                <a:gd name="T34" fmla="*/ 0 w 2102"/>
                <a:gd name="T35" fmla="*/ 0 h 2371"/>
                <a:gd name="T36" fmla="*/ 0 w 2102"/>
                <a:gd name="T37" fmla="*/ 0 h 2371"/>
                <a:gd name="T38" fmla="*/ 0 w 2102"/>
                <a:gd name="T39" fmla="*/ 0 h 2371"/>
                <a:gd name="T40" fmla="*/ 0 w 2102"/>
                <a:gd name="T41" fmla="*/ 0 h 2371"/>
                <a:gd name="T42" fmla="*/ 0 w 2102"/>
                <a:gd name="T43" fmla="*/ 0 h 2371"/>
                <a:gd name="T44" fmla="*/ 0 w 2102"/>
                <a:gd name="T45" fmla="*/ 0 h 2371"/>
                <a:gd name="T46" fmla="*/ 0 w 2102"/>
                <a:gd name="T47" fmla="*/ 0 h 23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2"/>
                <a:gd name="T73" fmla="*/ 0 h 2371"/>
                <a:gd name="T74" fmla="*/ 2102 w 2102"/>
                <a:gd name="T75" fmla="*/ 2371 h 23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2" h="2371">
                  <a:moveTo>
                    <a:pt x="742" y="0"/>
                  </a:moveTo>
                  <a:lnTo>
                    <a:pt x="0" y="1705"/>
                  </a:lnTo>
                  <a:lnTo>
                    <a:pt x="441" y="1903"/>
                  </a:lnTo>
                  <a:lnTo>
                    <a:pt x="722" y="1256"/>
                  </a:lnTo>
                  <a:lnTo>
                    <a:pt x="878" y="2088"/>
                  </a:lnTo>
                  <a:lnTo>
                    <a:pt x="1435" y="2371"/>
                  </a:lnTo>
                  <a:lnTo>
                    <a:pt x="1128" y="1114"/>
                  </a:lnTo>
                  <a:lnTo>
                    <a:pt x="2102" y="594"/>
                  </a:lnTo>
                  <a:lnTo>
                    <a:pt x="1653" y="422"/>
                  </a:lnTo>
                  <a:lnTo>
                    <a:pt x="916" y="827"/>
                  </a:lnTo>
                  <a:lnTo>
                    <a:pt x="1186" y="167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00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451" y="1295"/>
              <a:ext cx="859" cy="888"/>
            </a:xfrm>
            <a:custGeom>
              <a:avLst/>
              <a:gdLst>
                <a:gd name="T0" fmla="*/ 0 w 5946"/>
                <a:gd name="T1" fmla="*/ 0 h 6144"/>
                <a:gd name="T2" fmla="*/ 0 w 5946"/>
                <a:gd name="T3" fmla="*/ 0 h 6144"/>
                <a:gd name="T4" fmla="*/ 0 w 5946"/>
                <a:gd name="T5" fmla="*/ 0 h 6144"/>
                <a:gd name="T6" fmla="*/ 0 w 5946"/>
                <a:gd name="T7" fmla="*/ 0 h 6144"/>
                <a:gd name="T8" fmla="*/ 0 w 5946"/>
                <a:gd name="T9" fmla="*/ 0 h 6144"/>
                <a:gd name="T10" fmla="*/ 0 w 5946"/>
                <a:gd name="T11" fmla="*/ 0 h 6144"/>
                <a:gd name="T12" fmla="*/ 0 w 5946"/>
                <a:gd name="T13" fmla="*/ 0 h 6144"/>
                <a:gd name="T14" fmla="*/ 0 w 5946"/>
                <a:gd name="T15" fmla="*/ 0 h 6144"/>
                <a:gd name="T16" fmla="*/ 0 w 5946"/>
                <a:gd name="T17" fmla="*/ 0 h 6144"/>
                <a:gd name="T18" fmla="*/ 0 w 5946"/>
                <a:gd name="T19" fmla="*/ 0 h 6144"/>
                <a:gd name="T20" fmla="*/ 0 w 5946"/>
                <a:gd name="T21" fmla="*/ 0 h 6144"/>
                <a:gd name="T22" fmla="*/ 0 w 5946"/>
                <a:gd name="T23" fmla="*/ 0 h 6144"/>
                <a:gd name="T24" fmla="*/ 0 w 5946"/>
                <a:gd name="T25" fmla="*/ 0 h 6144"/>
                <a:gd name="T26" fmla="*/ 0 w 5946"/>
                <a:gd name="T27" fmla="*/ 0 h 6144"/>
                <a:gd name="T28" fmla="*/ 0 w 5946"/>
                <a:gd name="T29" fmla="*/ 0 h 6144"/>
                <a:gd name="T30" fmla="*/ 0 w 5946"/>
                <a:gd name="T31" fmla="*/ 0 h 6144"/>
                <a:gd name="T32" fmla="*/ 0 w 5946"/>
                <a:gd name="T33" fmla="*/ 0 h 6144"/>
                <a:gd name="T34" fmla="*/ 0 w 5946"/>
                <a:gd name="T35" fmla="*/ 0 h 6144"/>
                <a:gd name="T36" fmla="*/ 0 w 5946"/>
                <a:gd name="T37" fmla="*/ 0 h 6144"/>
                <a:gd name="T38" fmla="*/ 0 w 5946"/>
                <a:gd name="T39" fmla="*/ 0 h 6144"/>
                <a:gd name="T40" fmla="*/ 0 w 5946"/>
                <a:gd name="T41" fmla="*/ 0 h 6144"/>
                <a:gd name="T42" fmla="*/ 0 w 5946"/>
                <a:gd name="T43" fmla="*/ 0 h 6144"/>
                <a:gd name="T44" fmla="*/ 0 w 5946"/>
                <a:gd name="T45" fmla="*/ 0 h 6144"/>
                <a:gd name="T46" fmla="*/ 0 w 5946"/>
                <a:gd name="T47" fmla="*/ 0 h 6144"/>
                <a:gd name="T48" fmla="*/ 0 w 5946"/>
                <a:gd name="T49" fmla="*/ 0 h 6144"/>
                <a:gd name="T50" fmla="*/ 0 w 5946"/>
                <a:gd name="T51" fmla="*/ 0 h 6144"/>
                <a:gd name="T52" fmla="*/ 0 w 5946"/>
                <a:gd name="T53" fmla="*/ 0 h 6144"/>
                <a:gd name="T54" fmla="*/ 0 w 5946"/>
                <a:gd name="T55" fmla="*/ 0 h 6144"/>
                <a:gd name="T56" fmla="*/ 0 w 5946"/>
                <a:gd name="T57" fmla="*/ 0 h 6144"/>
                <a:gd name="T58" fmla="*/ 0 w 5946"/>
                <a:gd name="T59" fmla="*/ 0 h 6144"/>
                <a:gd name="T60" fmla="*/ 0 w 5946"/>
                <a:gd name="T61" fmla="*/ 0 h 6144"/>
                <a:gd name="T62" fmla="*/ 0 w 5946"/>
                <a:gd name="T63" fmla="*/ 0 h 6144"/>
                <a:gd name="T64" fmla="*/ 0 w 5946"/>
                <a:gd name="T65" fmla="*/ 0 h 6144"/>
                <a:gd name="T66" fmla="*/ 0 w 5946"/>
                <a:gd name="T67" fmla="*/ 0 h 6144"/>
                <a:gd name="T68" fmla="*/ 0 w 5946"/>
                <a:gd name="T69" fmla="*/ 0 h 6144"/>
                <a:gd name="T70" fmla="*/ 0 w 5946"/>
                <a:gd name="T71" fmla="*/ 0 h 6144"/>
                <a:gd name="T72" fmla="*/ 0 w 5946"/>
                <a:gd name="T73" fmla="*/ 0 h 6144"/>
                <a:gd name="T74" fmla="*/ 0 w 5946"/>
                <a:gd name="T75" fmla="*/ 0 h 6144"/>
                <a:gd name="T76" fmla="*/ 0 w 5946"/>
                <a:gd name="T77" fmla="*/ 0 h 6144"/>
                <a:gd name="T78" fmla="*/ 0 w 5946"/>
                <a:gd name="T79" fmla="*/ 0 h 6144"/>
                <a:gd name="T80" fmla="*/ 0 w 5946"/>
                <a:gd name="T81" fmla="*/ 0 h 61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46"/>
                <a:gd name="T124" fmla="*/ 0 h 6144"/>
                <a:gd name="T125" fmla="*/ 5946 w 5946"/>
                <a:gd name="T126" fmla="*/ 6144 h 61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46" h="6144">
                  <a:moveTo>
                    <a:pt x="615" y="12"/>
                  </a:moveTo>
                  <a:lnTo>
                    <a:pt x="794" y="0"/>
                  </a:lnTo>
                  <a:lnTo>
                    <a:pt x="990" y="5"/>
                  </a:lnTo>
                  <a:lnTo>
                    <a:pt x="1199" y="30"/>
                  </a:lnTo>
                  <a:lnTo>
                    <a:pt x="1419" y="79"/>
                  </a:lnTo>
                  <a:lnTo>
                    <a:pt x="1643" y="153"/>
                  </a:lnTo>
                  <a:lnTo>
                    <a:pt x="1872" y="258"/>
                  </a:lnTo>
                  <a:lnTo>
                    <a:pt x="2099" y="395"/>
                  </a:lnTo>
                  <a:lnTo>
                    <a:pt x="2325" y="569"/>
                  </a:lnTo>
                  <a:lnTo>
                    <a:pt x="2541" y="783"/>
                  </a:lnTo>
                  <a:lnTo>
                    <a:pt x="2996" y="1431"/>
                  </a:lnTo>
                  <a:lnTo>
                    <a:pt x="3412" y="2058"/>
                  </a:lnTo>
                  <a:lnTo>
                    <a:pt x="3786" y="2658"/>
                  </a:lnTo>
                  <a:lnTo>
                    <a:pt x="4123" y="3224"/>
                  </a:lnTo>
                  <a:lnTo>
                    <a:pt x="4422" y="3751"/>
                  </a:lnTo>
                  <a:lnTo>
                    <a:pt x="4684" y="4232"/>
                  </a:lnTo>
                  <a:lnTo>
                    <a:pt x="4911" y="4662"/>
                  </a:lnTo>
                  <a:lnTo>
                    <a:pt x="5103" y="5032"/>
                  </a:lnTo>
                  <a:lnTo>
                    <a:pt x="5261" y="5341"/>
                  </a:lnTo>
                  <a:lnTo>
                    <a:pt x="5272" y="5359"/>
                  </a:lnTo>
                  <a:lnTo>
                    <a:pt x="5285" y="5377"/>
                  </a:lnTo>
                  <a:lnTo>
                    <a:pt x="5297" y="5394"/>
                  </a:lnTo>
                  <a:lnTo>
                    <a:pt x="5314" y="5409"/>
                  </a:lnTo>
                  <a:lnTo>
                    <a:pt x="5328" y="5424"/>
                  </a:lnTo>
                  <a:lnTo>
                    <a:pt x="5344" y="5435"/>
                  </a:lnTo>
                  <a:lnTo>
                    <a:pt x="5359" y="5446"/>
                  </a:lnTo>
                  <a:lnTo>
                    <a:pt x="5375" y="5455"/>
                  </a:lnTo>
                  <a:lnTo>
                    <a:pt x="5390" y="5461"/>
                  </a:lnTo>
                  <a:lnTo>
                    <a:pt x="5540" y="5504"/>
                  </a:lnTo>
                  <a:lnTo>
                    <a:pt x="5669" y="5560"/>
                  </a:lnTo>
                  <a:lnTo>
                    <a:pt x="5776" y="5627"/>
                  </a:lnTo>
                  <a:lnTo>
                    <a:pt x="5859" y="5699"/>
                  </a:lnTo>
                  <a:lnTo>
                    <a:pt x="5915" y="5776"/>
                  </a:lnTo>
                  <a:lnTo>
                    <a:pt x="5946" y="5850"/>
                  </a:lnTo>
                  <a:lnTo>
                    <a:pt x="5946" y="5919"/>
                  </a:lnTo>
                  <a:lnTo>
                    <a:pt x="5915" y="5979"/>
                  </a:lnTo>
                  <a:lnTo>
                    <a:pt x="5854" y="6026"/>
                  </a:lnTo>
                  <a:lnTo>
                    <a:pt x="5767" y="6065"/>
                  </a:lnTo>
                  <a:lnTo>
                    <a:pt x="5661" y="6100"/>
                  </a:lnTo>
                  <a:lnTo>
                    <a:pt x="5546" y="6128"/>
                  </a:lnTo>
                  <a:lnTo>
                    <a:pt x="5422" y="6144"/>
                  </a:lnTo>
                  <a:lnTo>
                    <a:pt x="5297" y="6142"/>
                  </a:lnTo>
                  <a:lnTo>
                    <a:pt x="5173" y="6119"/>
                  </a:lnTo>
                  <a:lnTo>
                    <a:pt x="5058" y="6070"/>
                  </a:lnTo>
                  <a:lnTo>
                    <a:pt x="4952" y="5990"/>
                  </a:lnTo>
                  <a:lnTo>
                    <a:pt x="4864" y="5876"/>
                  </a:lnTo>
                  <a:lnTo>
                    <a:pt x="4841" y="5840"/>
                  </a:lnTo>
                  <a:lnTo>
                    <a:pt x="4807" y="5799"/>
                  </a:lnTo>
                  <a:lnTo>
                    <a:pt x="4768" y="5755"/>
                  </a:lnTo>
                  <a:lnTo>
                    <a:pt x="4721" y="5706"/>
                  </a:lnTo>
                  <a:lnTo>
                    <a:pt x="4674" y="5659"/>
                  </a:lnTo>
                  <a:lnTo>
                    <a:pt x="4627" y="5611"/>
                  </a:lnTo>
                  <a:lnTo>
                    <a:pt x="4582" y="5568"/>
                  </a:lnTo>
                  <a:lnTo>
                    <a:pt x="4542" y="5531"/>
                  </a:lnTo>
                  <a:lnTo>
                    <a:pt x="4510" y="5501"/>
                  </a:lnTo>
                  <a:lnTo>
                    <a:pt x="4344" y="5085"/>
                  </a:lnTo>
                  <a:lnTo>
                    <a:pt x="4133" y="4642"/>
                  </a:lnTo>
                  <a:lnTo>
                    <a:pt x="3885" y="4182"/>
                  </a:lnTo>
                  <a:lnTo>
                    <a:pt x="3605" y="3714"/>
                  </a:lnTo>
                  <a:lnTo>
                    <a:pt x="3302" y="3246"/>
                  </a:lnTo>
                  <a:lnTo>
                    <a:pt x="2980" y="2783"/>
                  </a:lnTo>
                  <a:lnTo>
                    <a:pt x="2649" y="2338"/>
                  </a:lnTo>
                  <a:lnTo>
                    <a:pt x="2317" y="1918"/>
                  </a:lnTo>
                  <a:lnTo>
                    <a:pt x="1988" y="1530"/>
                  </a:lnTo>
                  <a:lnTo>
                    <a:pt x="1864" y="1415"/>
                  </a:lnTo>
                  <a:lnTo>
                    <a:pt x="1726" y="1328"/>
                  </a:lnTo>
                  <a:lnTo>
                    <a:pt x="1572" y="1262"/>
                  </a:lnTo>
                  <a:lnTo>
                    <a:pt x="1407" y="1213"/>
                  </a:lnTo>
                  <a:lnTo>
                    <a:pt x="1226" y="1178"/>
                  </a:lnTo>
                  <a:lnTo>
                    <a:pt x="1032" y="1152"/>
                  </a:lnTo>
                  <a:lnTo>
                    <a:pt x="825" y="1133"/>
                  </a:lnTo>
                  <a:lnTo>
                    <a:pt x="606" y="1114"/>
                  </a:lnTo>
                  <a:lnTo>
                    <a:pt x="374" y="1093"/>
                  </a:lnTo>
                  <a:lnTo>
                    <a:pt x="222" y="1009"/>
                  </a:lnTo>
                  <a:lnTo>
                    <a:pt x="106" y="892"/>
                  </a:lnTo>
                  <a:lnTo>
                    <a:pt x="32" y="755"/>
                  </a:lnTo>
                  <a:lnTo>
                    <a:pt x="0" y="605"/>
                  </a:lnTo>
                  <a:lnTo>
                    <a:pt x="18" y="453"/>
                  </a:lnTo>
                  <a:lnTo>
                    <a:pt x="85" y="308"/>
                  </a:lnTo>
                  <a:lnTo>
                    <a:pt x="205" y="180"/>
                  </a:lnTo>
                  <a:lnTo>
                    <a:pt x="379" y="77"/>
                  </a:lnTo>
                  <a:lnTo>
                    <a:pt x="615" y="12"/>
                  </a:ln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srgbClr val="000000"/>
                </a:solidFill>
                <a:effectLst/>
                <a:latin typeface="Arial"/>
                <a:ea typeface="MS Mincho"/>
                <a:cs typeface="Times New Roman"/>
              </a:endParaRPr>
            </a:p>
          </p:txBody>
        </p:sp>
      </p:grpSp>
      <p:pic>
        <p:nvPicPr>
          <p:cNvPr id="2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4633487"/>
            <a:ext cx="4051697" cy="139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61" y="838200"/>
            <a:ext cx="5429964" cy="55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76200"/>
            <a:ext cx="530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Where it all started………</a:t>
            </a:r>
            <a:endParaRPr lang="en-US" sz="2800" b="1" dirty="0"/>
          </a:p>
        </p:txBody>
      </p:sp>
      <p:sp>
        <p:nvSpPr>
          <p:cNvPr id="124" name="Rectangle 123"/>
          <p:cNvSpPr/>
          <p:nvPr/>
        </p:nvSpPr>
        <p:spPr>
          <a:xfrm>
            <a:off x="1115616" y="6597352"/>
            <a:ext cx="8028384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4" y="5886301"/>
            <a:ext cx="89615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858000" y="144464"/>
            <a:ext cx="2106612" cy="217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6" name="Rectangle 125"/>
          <p:cNvSpPr/>
          <p:nvPr/>
        </p:nvSpPr>
        <p:spPr>
          <a:xfrm>
            <a:off x="755576" y="609600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82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576" y="764704"/>
            <a:ext cx="8388424" cy="943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0596" y="243271"/>
            <a:ext cx="7643812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Adoption Steps 1-3 (detail)</a:t>
            </a:r>
            <a:endParaRPr lang="en-ZA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102326" y="748609"/>
            <a:ext cx="6746274" cy="1728371"/>
            <a:chOff x="749066" y="748609"/>
            <a:chExt cx="6746274" cy="1728371"/>
          </a:xfrm>
        </p:grpSpPr>
        <p:sp>
          <p:nvSpPr>
            <p:cNvPr id="5" name="Freeform 4"/>
            <p:cNvSpPr/>
            <p:nvPr/>
          </p:nvSpPr>
          <p:spPr>
            <a:xfrm>
              <a:off x="749066" y="748609"/>
              <a:ext cx="6260075" cy="569097"/>
            </a:xfrm>
            <a:custGeom>
              <a:avLst/>
              <a:gdLst>
                <a:gd name="connsiteX0" fmla="*/ 0 w 6260075"/>
                <a:gd name="connsiteY0" fmla="*/ 0 h 569097"/>
                <a:gd name="connsiteX1" fmla="*/ 6260075 w 6260075"/>
                <a:gd name="connsiteY1" fmla="*/ 0 h 569097"/>
                <a:gd name="connsiteX2" fmla="*/ 6260075 w 6260075"/>
                <a:gd name="connsiteY2" fmla="*/ 569097 h 569097"/>
                <a:gd name="connsiteX3" fmla="*/ 0 w 6260075"/>
                <a:gd name="connsiteY3" fmla="*/ 569097 h 569097"/>
                <a:gd name="connsiteX4" fmla="*/ 0 w 6260075"/>
                <a:gd name="connsiteY4" fmla="*/ 0 h 56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0075" h="569097">
                  <a:moveTo>
                    <a:pt x="0" y="0"/>
                  </a:moveTo>
                  <a:lnTo>
                    <a:pt x="6260075" y="0"/>
                  </a:lnTo>
                  <a:lnTo>
                    <a:pt x="6260075" y="569097"/>
                  </a:lnTo>
                  <a:lnTo>
                    <a:pt x="0" y="569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b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Step 1: Facilitate adoption decision</a:t>
              </a:r>
            </a:p>
          </p:txBody>
        </p:sp>
        <p:sp>
          <p:nvSpPr>
            <p:cNvPr id="6" name="Chevron 5"/>
            <p:cNvSpPr/>
            <p:nvPr/>
          </p:nvSpPr>
          <p:spPr>
            <a:xfrm>
              <a:off x="749066" y="1317707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hevron 6"/>
            <p:cNvSpPr/>
            <p:nvPr/>
          </p:nvSpPr>
          <p:spPr>
            <a:xfrm>
              <a:off x="1628955" y="1317707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hevron 7"/>
            <p:cNvSpPr/>
            <p:nvPr/>
          </p:nvSpPr>
          <p:spPr>
            <a:xfrm>
              <a:off x="2509539" y="1317707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hevron 10"/>
            <p:cNvSpPr/>
            <p:nvPr/>
          </p:nvSpPr>
          <p:spPr>
            <a:xfrm>
              <a:off x="3389427" y="1317707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hevron 11"/>
            <p:cNvSpPr/>
            <p:nvPr/>
          </p:nvSpPr>
          <p:spPr>
            <a:xfrm>
              <a:off x="4270011" y="1317707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hevron 12"/>
            <p:cNvSpPr/>
            <p:nvPr/>
          </p:nvSpPr>
          <p:spPr>
            <a:xfrm>
              <a:off x="5149899" y="1317707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hevron 13"/>
            <p:cNvSpPr/>
            <p:nvPr/>
          </p:nvSpPr>
          <p:spPr>
            <a:xfrm>
              <a:off x="6030483" y="1317707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4"/>
            <p:cNvSpPr/>
            <p:nvPr/>
          </p:nvSpPr>
          <p:spPr>
            <a:xfrm>
              <a:off x="749066" y="1433634"/>
              <a:ext cx="6341456" cy="927418"/>
            </a:xfrm>
            <a:prstGeom prst="roundRect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The risk review and adoption decision document signed by the  senior manager on the mine.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02326" y="2556126"/>
            <a:ext cx="6746274" cy="1728370"/>
            <a:chOff x="749066" y="2556126"/>
            <a:chExt cx="6746274" cy="1728370"/>
          </a:xfrm>
        </p:grpSpPr>
        <p:sp>
          <p:nvSpPr>
            <p:cNvPr id="16" name="Freeform 15"/>
            <p:cNvSpPr/>
            <p:nvPr/>
          </p:nvSpPr>
          <p:spPr>
            <a:xfrm>
              <a:off x="749066" y="2556126"/>
              <a:ext cx="6260075" cy="569097"/>
            </a:xfrm>
            <a:custGeom>
              <a:avLst/>
              <a:gdLst>
                <a:gd name="connsiteX0" fmla="*/ 0 w 6260075"/>
                <a:gd name="connsiteY0" fmla="*/ 0 h 569097"/>
                <a:gd name="connsiteX1" fmla="*/ 6260075 w 6260075"/>
                <a:gd name="connsiteY1" fmla="*/ 0 h 569097"/>
                <a:gd name="connsiteX2" fmla="*/ 6260075 w 6260075"/>
                <a:gd name="connsiteY2" fmla="*/ 569097 h 569097"/>
                <a:gd name="connsiteX3" fmla="*/ 0 w 6260075"/>
                <a:gd name="connsiteY3" fmla="*/ 569097 h 569097"/>
                <a:gd name="connsiteX4" fmla="*/ 0 w 6260075"/>
                <a:gd name="connsiteY4" fmla="*/ 0 h 56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0075" h="569097">
                  <a:moveTo>
                    <a:pt x="0" y="0"/>
                  </a:moveTo>
                  <a:lnTo>
                    <a:pt x="6260075" y="0"/>
                  </a:lnTo>
                  <a:lnTo>
                    <a:pt x="6260075" y="569097"/>
                  </a:lnTo>
                  <a:lnTo>
                    <a:pt x="0" y="569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b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Step 2: Secure widespread support for adoption</a:t>
              </a:r>
            </a:p>
          </p:txBody>
        </p:sp>
        <p:sp>
          <p:nvSpPr>
            <p:cNvPr id="17" name="Chevron 16"/>
            <p:cNvSpPr/>
            <p:nvPr/>
          </p:nvSpPr>
          <p:spPr>
            <a:xfrm>
              <a:off x="749066" y="3125223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1628955" y="3125223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hevron 19"/>
            <p:cNvSpPr/>
            <p:nvPr/>
          </p:nvSpPr>
          <p:spPr>
            <a:xfrm>
              <a:off x="2509539" y="3125223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hevron 20"/>
            <p:cNvSpPr/>
            <p:nvPr/>
          </p:nvSpPr>
          <p:spPr>
            <a:xfrm>
              <a:off x="3389427" y="3125223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hevron 21"/>
            <p:cNvSpPr/>
            <p:nvPr/>
          </p:nvSpPr>
          <p:spPr>
            <a:xfrm>
              <a:off x="4270011" y="3125223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hevron 24"/>
            <p:cNvSpPr/>
            <p:nvPr/>
          </p:nvSpPr>
          <p:spPr>
            <a:xfrm>
              <a:off x="5149899" y="3125223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hevron 25"/>
            <p:cNvSpPr/>
            <p:nvPr/>
          </p:nvSpPr>
          <p:spPr>
            <a:xfrm>
              <a:off x="6030483" y="3125223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30"/>
            <p:cNvSpPr/>
            <p:nvPr/>
          </p:nvSpPr>
          <p:spPr>
            <a:xfrm>
              <a:off x="749066" y="3241151"/>
              <a:ext cx="6341456" cy="927418"/>
            </a:xfrm>
            <a:prstGeom prst="roundRect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Secure support of regional and mine-level union representatives.</a:t>
              </a: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Issue written mine-wide briefing note advising of decision to adopt.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02326" y="4363642"/>
            <a:ext cx="6746274" cy="1728371"/>
            <a:chOff x="749066" y="4363642"/>
            <a:chExt cx="6746274" cy="1728371"/>
          </a:xfrm>
        </p:grpSpPr>
        <p:sp>
          <p:nvSpPr>
            <p:cNvPr id="32" name="Freeform 31"/>
            <p:cNvSpPr/>
            <p:nvPr/>
          </p:nvSpPr>
          <p:spPr>
            <a:xfrm>
              <a:off x="749066" y="4363642"/>
              <a:ext cx="6260075" cy="569097"/>
            </a:xfrm>
            <a:custGeom>
              <a:avLst/>
              <a:gdLst>
                <a:gd name="connsiteX0" fmla="*/ 0 w 6260075"/>
                <a:gd name="connsiteY0" fmla="*/ 0 h 569097"/>
                <a:gd name="connsiteX1" fmla="*/ 6260075 w 6260075"/>
                <a:gd name="connsiteY1" fmla="*/ 0 h 569097"/>
                <a:gd name="connsiteX2" fmla="*/ 6260075 w 6260075"/>
                <a:gd name="connsiteY2" fmla="*/ 569097 h 569097"/>
                <a:gd name="connsiteX3" fmla="*/ 0 w 6260075"/>
                <a:gd name="connsiteY3" fmla="*/ 569097 h 569097"/>
                <a:gd name="connsiteX4" fmla="*/ 0 w 6260075"/>
                <a:gd name="connsiteY4" fmla="*/ 0 h 56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0075" h="569097">
                  <a:moveTo>
                    <a:pt x="0" y="0"/>
                  </a:moveTo>
                  <a:lnTo>
                    <a:pt x="6260075" y="0"/>
                  </a:lnTo>
                  <a:lnTo>
                    <a:pt x="6260075" y="569097"/>
                  </a:lnTo>
                  <a:lnTo>
                    <a:pt x="0" y="569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b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Step 3: Establish an effective adoption team</a:t>
              </a:r>
            </a:p>
          </p:txBody>
        </p:sp>
        <p:sp>
          <p:nvSpPr>
            <p:cNvPr id="33" name="Chevron 32"/>
            <p:cNvSpPr/>
            <p:nvPr/>
          </p:nvSpPr>
          <p:spPr>
            <a:xfrm>
              <a:off x="749066" y="4932740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hevron 33"/>
            <p:cNvSpPr/>
            <p:nvPr/>
          </p:nvSpPr>
          <p:spPr>
            <a:xfrm>
              <a:off x="1628955" y="4932740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Chevron 34"/>
            <p:cNvSpPr/>
            <p:nvPr/>
          </p:nvSpPr>
          <p:spPr>
            <a:xfrm>
              <a:off x="2509539" y="4932740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Chevron 35"/>
            <p:cNvSpPr/>
            <p:nvPr/>
          </p:nvSpPr>
          <p:spPr>
            <a:xfrm>
              <a:off x="3389427" y="4932740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Chevron 36"/>
            <p:cNvSpPr/>
            <p:nvPr/>
          </p:nvSpPr>
          <p:spPr>
            <a:xfrm>
              <a:off x="4270011" y="4932740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Chevron 37"/>
            <p:cNvSpPr/>
            <p:nvPr/>
          </p:nvSpPr>
          <p:spPr>
            <a:xfrm>
              <a:off x="5149899" y="4932740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Chevron 38"/>
            <p:cNvSpPr/>
            <p:nvPr/>
          </p:nvSpPr>
          <p:spPr>
            <a:xfrm>
              <a:off x="6030483" y="4932740"/>
              <a:ext cx="1464857" cy="115927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39"/>
            <p:cNvSpPr/>
            <p:nvPr/>
          </p:nvSpPr>
          <p:spPr>
            <a:xfrm>
              <a:off x="749066" y="5048667"/>
              <a:ext cx="6341456" cy="927418"/>
            </a:xfrm>
            <a:prstGeom prst="roundRect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Appoint a champion and person to oversee customisation of behavioural plans</a:t>
              </a: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Training of above.</a:t>
              </a: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Provide team with LPAG.</a:t>
              </a:r>
            </a:p>
          </p:txBody>
        </p:sp>
      </p:grpSp>
      <p:sp>
        <p:nvSpPr>
          <p:cNvPr id="2" name="Action Button: Custom 1">
            <a:hlinkClick r:id="" action="ppaction://hlinkshowjump?jump=nextslide" highlightClick="1"/>
          </p:cNvPr>
          <p:cNvSpPr/>
          <p:nvPr/>
        </p:nvSpPr>
        <p:spPr>
          <a:xfrm>
            <a:off x="8026416" y="1628800"/>
            <a:ext cx="660383" cy="504056"/>
          </a:xfrm>
          <a:prstGeom prst="actionButtonBlank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50" dirty="0">
                <a:solidFill>
                  <a:prstClr val="black"/>
                </a:solidFill>
              </a:rPr>
              <a:t>Example</a:t>
            </a:r>
          </a:p>
        </p:txBody>
      </p:sp>
      <p:sp>
        <p:nvSpPr>
          <p:cNvPr id="28" name="Action Button: Custom 27">
            <a:hlinkClick r:id="rId2" action="ppaction://hlinksldjump" highlightClick="1"/>
          </p:cNvPr>
          <p:cNvSpPr/>
          <p:nvPr/>
        </p:nvSpPr>
        <p:spPr>
          <a:xfrm>
            <a:off x="7969115" y="3460064"/>
            <a:ext cx="717683" cy="504056"/>
          </a:xfrm>
          <a:prstGeom prst="actionButtonBlank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50" dirty="0">
                <a:solidFill>
                  <a:prstClr val="black"/>
                </a:solidFill>
              </a:rPr>
              <a:t>Example</a:t>
            </a:r>
          </a:p>
        </p:txBody>
      </p:sp>
      <p:sp>
        <p:nvSpPr>
          <p:cNvPr id="29" name="Action Button: Custom 28">
            <a:hlinkClick r:id="rId3" action="ppaction://hlinksldjump" highlightClick="1"/>
          </p:cNvPr>
          <p:cNvSpPr/>
          <p:nvPr/>
        </p:nvSpPr>
        <p:spPr>
          <a:xfrm>
            <a:off x="7969116" y="4941168"/>
            <a:ext cx="717684" cy="504056"/>
          </a:xfrm>
          <a:prstGeom prst="actionButtonBlank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50" dirty="0">
                <a:solidFill>
                  <a:prstClr val="black"/>
                </a:solidFill>
              </a:rPr>
              <a:t>Champ</a:t>
            </a:r>
          </a:p>
        </p:txBody>
      </p:sp>
      <p:sp>
        <p:nvSpPr>
          <p:cNvPr id="30" name="Action Button: Custom 29">
            <a:hlinkClick r:id="rId4" action="ppaction://hlinksldjump" highlightClick="1"/>
          </p:cNvPr>
          <p:cNvSpPr/>
          <p:nvPr/>
        </p:nvSpPr>
        <p:spPr>
          <a:xfrm>
            <a:off x="7969116" y="5589240"/>
            <a:ext cx="717684" cy="504056"/>
          </a:xfrm>
          <a:prstGeom prst="actionButtonBlank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80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50" dirty="0">
                <a:solidFill>
                  <a:prstClr val="black"/>
                </a:solidFill>
              </a:rPr>
              <a:t>Team Member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15616" y="6597352"/>
            <a:ext cx="8028384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4" y="5886301"/>
            <a:ext cx="89615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858000" y="144464"/>
            <a:ext cx="2106612" cy="217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0" y="298450"/>
            <a:ext cx="4486275" cy="6102350"/>
            <a:chOff x="2358897" y="76200"/>
            <a:chExt cx="4486275" cy="61023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897" y="76200"/>
              <a:ext cx="4486275" cy="610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257800" y="5410200"/>
              <a:ext cx="1587372" cy="768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1115616" y="6597352"/>
            <a:ext cx="8028384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4" y="5886301"/>
            <a:ext cx="89615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858000" y="144464"/>
            <a:ext cx="2106612" cy="217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80" y="547687"/>
            <a:ext cx="4999037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8472743" y="5708597"/>
            <a:ext cx="464460" cy="44291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115616" y="6597352"/>
            <a:ext cx="8028384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4" y="5886301"/>
            <a:ext cx="89615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858000" y="144464"/>
            <a:ext cx="2106612" cy="217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61554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Right Arrow 121">
            <a:hlinkClick r:id="rId3" action="ppaction://hlinksldjump"/>
          </p:cNvPr>
          <p:cNvSpPr/>
          <p:nvPr/>
        </p:nvSpPr>
        <p:spPr>
          <a:xfrm rot="10800000">
            <a:off x="8472743" y="5708597"/>
            <a:ext cx="464460" cy="44291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115616" y="6597352"/>
            <a:ext cx="8028384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4" y="5886301"/>
            <a:ext cx="89615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858000" y="144464"/>
            <a:ext cx="2106612" cy="217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1740"/>
            <a:ext cx="5076774" cy="597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Right Arrow 121">
            <a:hlinkClick r:id="rId3" action="ppaction://hlinksldjump"/>
          </p:cNvPr>
          <p:cNvSpPr/>
          <p:nvPr/>
        </p:nvSpPr>
        <p:spPr>
          <a:xfrm rot="10800000">
            <a:off x="8472743" y="5708597"/>
            <a:ext cx="464460" cy="44291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51" y="5384007"/>
            <a:ext cx="632062" cy="76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Rectangle 123"/>
          <p:cNvSpPr/>
          <p:nvPr/>
        </p:nvSpPr>
        <p:spPr>
          <a:xfrm>
            <a:off x="1115616" y="6597352"/>
            <a:ext cx="8028384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4" y="5886301"/>
            <a:ext cx="89615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858000" y="144464"/>
            <a:ext cx="2106612" cy="217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5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5950"/>
            <a:ext cx="841375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50640"/>
            <a:ext cx="436461" cy="5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16" y="5017318"/>
            <a:ext cx="453084" cy="54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Rectangle 121"/>
          <p:cNvSpPr/>
          <p:nvPr/>
        </p:nvSpPr>
        <p:spPr>
          <a:xfrm>
            <a:off x="1115616" y="6597352"/>
            <a:ext cx="8028384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4" y="5886301"/>
            <a:ext cx="89615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858000" y="144464"/>
            <a:ext cx="2106612" cy="217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33400"/>
            <a:ext cx="8418513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571500" cy="69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23" y="4896054"/>
            <a:ext cx="497277" cy="60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Rectangle 121"/>
          <p:cNvSpPr/>
          <p:nvPr/>
        </p:nvSpPr>
        <p:spPr>
          <a:xfrm>
            <a:off x="1115616" y="6597352"/>
            <a:ext cx="8028384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4" y="5886301"/>
            <a:ext cx="896152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9" b="6616"/>
          <a:stretch>
            <a:fillRect/>
          </a:stretch>
        </p:blipFill>
        <p:spPr bwMode="auto">
          <a:xfrm>
            <a:off x="6858000" y="144464"/>
            <a:ext cx="2106612" cy="217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6031</TotalTime>
  <Words>116</Words>
  <Application>Microsoft Office PowerPoint</Application>
  <PresentationFormat>On-screen Show (4:3)</PresentationFormat>
  <Paragraphs>176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Walt, Francois (MK)</dc:creator>
  <cp:lastModifiedBy>Gerrie</cp:lastModifiedBy>
  <cp:revision>22</cp:revision>
  <dcterms:created xsi:type="dcterms:W3CDTF">2015-07-24T11:38:23Z</dcterms:created>
  <dcterms:modified xsi:type="dcterms:W3CDTF">2015-07-29T15:19:55Z</dcterms:modified>
</cp:coreProperties>
</file>